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7"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7" autoAdjust="0"/>
    <p:restoredTop sz="9466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23D14F98-EACA-46E9-B5E4-F2FE3390A304}"/>
    <pc:docChg chg="undo custSel addSld delSld modSld">
      <pc:chgData name="Trista Eckman" userId="d3b5c9aa-babe-441d-bfeb-2f679f1fb5bd" providerId="ADAL" clId="{23D14F98-EACA-46E9-B5E4-F2FE3390A304}" dt="2021-04-07T18:14:27.617" v="3342" actId="20577"/>
      <pc:docMkLst>
        <pc:docMk/>
      </pc:docMkLst>
      <pc:sldChg chg="modSp mod">
        <pc:chgData name="Trista Eckman" userId="d3b5c9aa-babe-441d-bfeb-2f679f1fb5bd" providerId="ADAL" clId="{23D14F98-EACA-46E9-B5E4-F2FE3390A304}" dt="2021-04-07T13:46:55.472" v="147" actId="20577"/>
        <pc:sldMkLst>
          <pc:docMk/>
          <pc:sldMk cId="2098580723" sldId="259"/>
        </pc:sldMkLst>
        <pc:spChg chg="mod">
          <ac:chgData name="Trista Eckman" userId="d3b5c9aa-babe-441d-bfeb-2f679f1fb5bd" providerId="ADAL" clId="{23D14F98-EACA-46E9-B5E4-F2FE3390A304}" dt="2021-04-07T13:46:55.472" v="147" actId="20577"/>
          <ac:spMkLst>
            <pc:docMk/>
            <pc:sldMk cId="2098580723" sldId="259"/>
            <ac:spMk id="3" creationId="{25D4F79B-DF6E-4805-A427-3594676BE3BE}"/>
          </ac:spMkLst>
        </pc:spChg>
      </pc:sldChg>
      <pc:sldChg chg="addSp delSp modSp mod">
        <pc:chgData name="Trista Eckman" userId="d3b5c9aa-babe-441d-bfeb-2f679f1fb5bd" providerId="ADAL" clId="{23D14F98-EACA-46E9-B5E4-F2FE3390A304}" dt="2021-04-05T22:02:09.322" v="146" actId="1076"/>
        <pc:sldMkLst>
          <pc:docMk/>
          <pc:sldMk cId="112126510" sldId="260"/>
        </pc:sldMkLst>
        <pc:spChg chg="del">
          <ac:chgData name="Trista Eckman" userId="d3b5c9aa-babe-441d-bfeb-2f679f1fb5bd" providerId="ADAL" clId="{23D14F98-EACA-46E9-B5E4-F2FE3390A304}" dt="2021-04-05T21:56:03.951" v="142" actId="22"/>
          <ac:spMkLst>
            <pc:docMk/>
            <pc:sldMk cId="112126510" sldId="260"/>
            <ac:spMk id="3" creationId="{B6B54CED-3916-43E8-95F3-33C38DDFBCB8}"/>
          </ac:spMkLst>
        </pc:spChg>
        <pc:picChg chg="add mod ord">
          <ac:chgData name="Trista Eckman" userId="d3b5c9aa-babe-441d-bfeb-2f679f1fb5bd" providerId="ADAL" clId="{23D14F98-EACA-46E9-B5E4-F2FE3390A304}" dt="2021-04-05T22:02:05.081" v="145" actId="1076"/>
          <ac:picMkLst>
            <pc:docMk/>
            <pc:sldMk cId="112126510" sldId="260"/>
            <ac:picMk id="6" creationId="{B9D3CFB4-02E2-46E4-BB4C-2020906768EA}"/>
          </ac:picMkLst>
        </pc:picChg>
        <pc:picChg chg="add mod">
          <ac:chgData name="Trista Eckman" userId="d3b5c9aa-babe-441d-bfeb-2f679f1fb5bd" providerId="ADAL" clId="{23D14F98-EACA-46E9-B5E4-F2FE3390A304}" dt="2021-04-05T22:02:09.322" v="146" actId="1076"/>
          <ac:picMkLst>
            <pc:docMk/>
            <pc:sldMk cId="112126510" sldId="260"/>
            <ac:picMk id="8" creationId="{2F16E858-50EF-4346-88B4-983E56CAF7D0}"/>
          </ac:picMkLst>
        </pc:picChg>
      </pc:sldChg>
      <pc:sldChg chg="add del">
        <pc:chgData name="Trista Eckman" userId="d3b5c9aa-babe-441d-bfeb-2f679f1fb5bd" providerId="ADAL" clId="{23D14F98-EACA-46E9-B5E4-F2FE3390A304}" dt="2021-04-05T21:52:47.643" v="4"/>
        <pc:sldMkLst>
          <pc:docMk/>
          <pc:sldMk cId="3794732194" sldId="261"/>
        </pc:sldMkLst>
      </pc:sldChg>
      <pc:sldChg chg="add">
        <pc:chgData name="Trista Eckman" userId="d3b5c9aa-babe-441d-bfeb-2f679f1fb5bd" providerId="ADAL" clId="{23D14F98-EACA-46E9-B5E4-F2FE3390A304}" dt="2021-04-05T21:52:49.974" v="6"/>
        <pc:sldMkLst>
          <pc:docMk/>
          <pc:sldMk cId="2726783005" sldId="262"/>
        </pc:sldMkLst>
      </pc:sldChg>
      <pc:sldChg chg="modSp add mod">
        <pc:chgData name="Trista Eckman" userId="d3b5c9aa-babe-441d-bfeb-2f679f1fb5bd" providerId="ADAL" clId="{23D14F98-EACA-46E9-B5E4-F2FE3390A304}" dt="2021-04-07T13:47:39.027" v="155" actId="20577"/>
        <pc:sldMkLst>
          <pc:docMk/>
          <pc:sldMk cId="245438676" sldId="263"/>
        </pc:sldMkLst>
        <pc:spChg chg="mod">
          <ac:chgData name="Trista Eckman" userId="d3b5c9aa-babe-441d-bfeb-2f679f1fb5bd" providerId="ADAL" clId="{23D14F98-EACA-46E9-B5E4-F2FE3390A304}" dt="2021-04-07T13:47:39.027" v="155" actId="20577"/>
          <ac:spMkLst>
            <pc:docMk/>
            <pc:sldMk cId="245438676" sldId="263"/>
            <ac:spMk id="3" creationId="{25D4F79B-DF6E-4805-A427-3594676BE3BE}"/>
          </ac:spMkLst>
        </pc:spChg>
      </pc:sldChg>
      <pc:sldChg chg="add">
        <pc:chgData name="Trista Eckman" userId="d3b5c9aa-babe-441d-bfeb-2f679f1fb5bd" providerId="ADAL" clId="{23D14F98-EACA-46E9-B5E4-F2FE3390A304}" dt="2021-04-05T21:53:02.132" v="10"/>
        <pc:sldMkLst>
          <pc:docMk/>
          <pc:sldMk cId="3308934018" sldId="264"/>
        </pc:sldMkLst>
      </pc:sldChg>
      <pc:sldChg chg="add">
        <pc:chgData name="Trista Eckman" userId="d3b5c9aa-babe-441d-bfeb-2f679f1fb5bd" providerId="ADAL" clId="{23D14F98-EACA-46E9-B5E4-F2FE3390A304}" dt="2021-04-05T21:53:04.822" v="12"/>
        <pc:sldMkLst>
          <pc:docMk/>
          <pc:sldMk cId="3079342470" sldId="265"/>
        </pc:sldMkLst>
      </pc:sldChg>
      <pc:sldChg chg="add">
        <pc:chgData name="Trista Eckman" userId="d3b5c9aa-babe-441d-bfeb-2f679f1fb5bd" providerId="ADAL" clId="{23D14F98-EACA-46E9-B5E4-F2FE3390A304}" dt="2021-04-05T21:54:19.451" v="14"/>
        <pc:sldMkLst>
          <pc:docMk/>
          <pc:sldMk cId="2986303298" sldId="266"/>
        </pc:sldMkLst>
      </pc:sldChg>
      <pc:sldChg chg="modSp add mod">
        <pc:chgData name="Trista Eckman" userId="d3b5c9aa-babe-441d-bfeb-2f679f1fb5bd" providerId="ADAL" clId="{23D14F98-EACA-46E9-B5E4-F2FE3390A304}" dt="2021-04-07T13:50:22.076" v="509" actId="20577"/>
        <pc:sldMkLst>
          <pc:docMk/>
          <pc:sldMk cId="2339695534" sldId="267"/>
        </pc:sldMkLst>
        <pc:spChg chg="mod">
          <ac:chgData name="Trista Eckman" userId="d3b5c9aa-babe-441d-bfeb-2f679f1fb5bd" providerId="ADAL" clId="{23D14F98-EACA-46E9-B5E4-F2FE3390A304}" dt="2021-04-07T13:50:22.076" v="509" actId="20577"/>
          <ac:spMkLst>
            <pc:docMk/>
            <pc:sldMk cId="2339695534" sldId="267"/>
            <ac:spMk id="3" creationId="{942F7BAF-9A34-4F7C-ACCF-5FF4C22517F1}"/>
          </ac:spMkLst>
        </pc:spChg>
      </pc:sldChg>
      <pc:sldChg chg="add">
        <pc:chgData name="Trista Eckman" userId="d3b5c9aa-babe-441d-bfeb-2f679f1fb5bd" providerId="ADAL" clId="{23D14F98-EACA-46E9-B5E4-F2FE3390A304}" dt="2021-04-05T21:54:20.910" v="18"/>
        <pc:sldMkLst>
          <pc:docMk/>
          <pc:sldMk cId="3005567544" sldId="268"/>
        </pc:sldMkLst>
      </pc:sldChg>
      <pc:sldChg chg="add">
        <pc:chgData name="Trista Eckman" userId="d3b5c9aa-babe-441d-bfeb-2f679f1fb5bd" providerId="ADAL" clId="{23D14F98-EACA-46E9-B5E4-F2FE3390A304}" dt="2021-04-05T21:54:25.133" v="20"/>
        <pc:sldMkLst>
          <pc:docMk/>
          <pc:sldMk cId="747248727" sldId="269"/>
        </pc:sldMkLst>
      </pc:sldChg>
      <pc:sldChg chg="add">
        <pc:chgData name="Trista Eckman" userId="d3b5c9aa-babe-441d-bfeb-2f679f1fb5bd" providerId="ADAL" clId="{23D14F98-EACA-46E9-B5E4-F2FE3390A304}" dt="2021-04-05T21:54:26.054" v="22"/>
        <pc:sldMkLst>
          <pc:docMk/>
          <pc:sldMk cId="797012026" sldId="270"/>
        </pc:sldMkLst>
      </pc:sldChg>
      <pc:sldChg chg="modSp add mod">
        <pc:chgData name="Trista Eckman" userId="d3b5c9aa-babe-441d-bfeb-2f679f1fb5bd" providerId="ADAL" clId="{23D14F98-EACA-46E9-B5E4-F2FE3390A304}" dt="2021-04-05T21:55:16.026" v="141" actId="20577"/>
        <pc:sldMkLst>
          <pc:docMk/>
          <pc:sldMk cId="590741122" sldId="271"/>
        </pc:sldMkLst>
        <pc:spChg chg="mod">
          <ac:chgData name="Trista Eckman" userId="d3b5c9aa-babe-441d-bfeb-2f679f1fb5bd" providerId="ADAL" clId="{23D14F98-EACA-46E9-B5E4-F2FE3390A304}" dt="2021-04-05T21:54:47.329" v="39" actId="20577"/>
          <ac:spMkLst>
            <pc:docMk/>
            <pc:sldMk cId="590741122" sldId="271"/>
            <ac:spMk id="2" creationId="{0457E3AC-2281-4EE4-8A8A-F17BE46F152A}"/>
          </ac:spMkLst>
        </pc:spChg>
        <pc:spChg chg="mod">
          <ac:chgData name="Trista Eckman" userId="d3b5c9aa-babe-441d-bfeb-2f679f1fb5bd" providerId="ADAL" clId="{23D14F98-EACA-46E9-B5E4-F2FE3390A304}" dt="2021-04-05T21:55:16.026" v="141" actId="20577"/>
          <ac:spMkLst>
            <pc:docMk/>
            <pc:sldMk cId="590741122" sldId="271"/>
            <ac:spMk id="3" creationId="{25D4F79B-DF6E-4805-A427-3594676BE3BE}"/>
          </ac:spMkLst>
        </pc:spChg>
      </pc:sldChg>
      <pc:sldChg chg="modSp new mod">
        <pc:chgData name="Trista Eckman" userId="d3b5c9aa-babe-441d-bfeb-2f679f1fb5bd" providerId="ADAL" clId="{23D14F98-EACA-46E9-B5E4-F2FE3390A304}" dt="2021-04-07T14:25:00.333" v="1477" actId="27636"/>
        <pc:sldMkLst>
          <pc:docMk/>
          <pc:sldMk cId="2251588797" sldId="272"/>
        </pc:sldMkLst>
        <pc:spChg chg="mod">
          <ac:chgData name="Trista Eckman" userId="d3b5c9aa-babe-441d-bfeb-2f679f1fb5bd" providerId="ADAL" clId="{23D14F98-EACA-46E9-B5E4-F2FE3390A304}" dt="2021-04-07T13:51:36.889" v="527" actId="20577"/>
          <ac:spMkLst>
            <pc:docMk/>
            <pc:sldMk cId="2251588797" sldId="272"/>
            <ac:spMk id="2" creationId="{F3E3E254-E81F-4637-A807-2743EFB0EA41}"/>
          </ac:spMkLst>
        </pc:spChg>
        <pc:spChg chg="mod">
          <ac:chgData name="Trista Eckman" userId="d3b5c9aa-babe-441d-bfeb-2f679f1fb5bd" providerId="ADAL" clId="{23D14F98-EACA-46E9-B5E4-F2FE3390A304}" dt="2021-04-07T14:25:00.333" v="1477" actId="27636"/>
          <ac:spMkLst>
            <pc:docMk/>
            <pc:sldMk cId="2251588797" sldId="272"/>
            <ac:spMk id="3" creationId="{EC0AFA64-FC91-4425-B923-BC0E28A71C99}"/>
          </ac:spMkLst>
        </pc:spChg>
        <pc:spChg chg="mod">
          <ac:chgData name="Trista Eckman" userId="d3b5c9aa-babe-441d-bfeb-2f679f1fb5bd" providerId="ADAL" clId="{23D14F98-EACA-46E9-B5E4-F2FE3390A304}" dt="2021-04-07T14:17:32.192" v="597" actId="20577"/>
          <ac:spMkLst>
            <pc:docMk/>
            <pc:sldMk cId="2251588797" sldId="272"/>
            <ac:spMk id="4" creationId="{A20D0204-BFCE-46C8-975E-C0D8B058DC75}"/>
          </ac:spMkLst>
        </pc:spChg>
      </pc:sldChg>
      <pc:sldChg chg="modSp new mod">
        <pc:chgData name="Trista Eckman" userId="d3b5c9aa-babe-441d-bfeb-2f679f1fb5bd" providerId="ADAL" clId="{23D14F98-EACA-46E9-B5E4-F2FE3390A304}" dt="2021-04-07T14:39:54.868" v="2532" actId="20577"/>
        <pc:sldMkLst>
          <pc:docMk/>
          <pc:sldMk cId="3627309656" sldId="273"/>
        </pc:sldMkLst>
        <pc:spChg chg="mod">
          <ac:chgData name="Trista Eckman" userId="d3b5c9aa-babe-441d-bfeb-2f679f1fb5bd" providerId="ADAL" clId="{23D14F98-EACA-46E9-B5E4-F2FE3390A304}" dt="2021-04-07T14:21:27.764" v="1047" actId="20577"/>
          <ac:spMkLst>
            <pc:docMk/>
            <pc:sldMk cId="3627309656" sldId="273"/>
            <ac:spMk id="2" creationId="{2DB94141-6FD9-455A-99C7-F5DDAAE38105}"/>
          </ac:spMkLst>
        </pc:spChg>
        <pc:spChg chg="mod">
          <ac:chgData name="Trista Eckman" userId="d3b5c9aa-babe-441d-bfeb-2f679f1fb5bd" providerId="ADAL" clId="{23D14F98-EACA-46E9-B5E4-F2FE3390A304}" dt="2021-04-07T14:39:54.868" v="2532" actId="20577"/>
          <ac:spMkLst>
            <pc:docMk/>
            <pc:sldMk cId="3627309656" sldId="273"/>
            <ac:spMk id="3" creationId="{3CA2F95E-9710-49F1-8E6D-1850E76C847A}"/>
          </ac:spMkLst>
        </pc:spChg>
        <pc:spChg chg="mod">
          <ac:chgData name="Trista Eckman" userId="d3b5c9aa-babe-441d-bfeb-2f679f1fb5bd" providerId="ADAL" clId="{23D14F98-EACA-46E9-B5E4-F2FE3390A304}" dt="2021-04-07T14:21:38.504" v="1096" actId="20577"/>
          <ac:spMkLst>
            <pc:docMk/>
            <pc:sldMk cId="3627309656" sldId="273"/>
            <ac:spMk id="4" creationId="{B8734EE5-469E-4B75-AE51-7FADD5DA0849}"/>
          </ac:spMkLst>
        </pc:spChg>
      </pc:sldChg>
      <pc:sldChg chg="modSp new mod">
        <pc:chgData name="Trista Eckman" userId="d3b5c9aa-babe-441d-bfeb-2f679f1fb5bd" providerId="ADAL" clId="{23D14F98-EACA-46E9-B5E4-F2FE3390A304}" dt="2021-04-07T14:27:51.410" v="1851" actId="27636"/>
        <pc:sldMkLst>
          <pc:docMk/>
          <pc:sldMk cId="1468112756" sldId="274"/>
        </pc:sldMkLst>
        <pc:spChg chg="mod">
          <ac:chgData name="Trista Eckman" userId="d3b5c9aa-babe-441d-bfeb-2f679f1fb5bd" providerId="ADAL" clId="{23D14F98-EACA-46E9-B5E4-F2FE3390A304}" dt="2021-04-07T14:25:22.110" v="1493" actId="20577"/>
          <ac:spMkLst>
            <pc:docMk/>
            <pc:sldMk cId="1468112756" sldId="274"/>
            <ac:spMk id="2" creationId="{BA3A2596-01C2-4A64-8435-EED45396AE9D}"/>
          </ac:spMkLst>
        </pc:spChg>
        <pc:spChg chg="mod">
          <ac:chgData name="Trista Eckman" userId="d3b5c9aa-babe-441d-bfeb-2f679f1fb5bd" providerId="ADAL" clId="{23D14F98-EACA-46E9-B5E4-F2FE3390A304}" dt="2021-04-07T14:27:51.410" v="1851" actId="27636"/>
          <ac:spMkLst>
            <pc:docMk/>
            <pc:sldMk cId="1468112756" sldId="274"/>
            <ac:spMk id="3" creationId="{088BE6C4-6F83-46C8-A90C-66F41992519C}"/>
          </ac:spMkLst>
        </pc:spChg>
        <pc:spChg chg="mod">
          <ac:chgData name="Trista Eckman" userId="d3b5c9aa-babe-441d-bfeb-2f679f1fb5bd" providerId="ADAL" clId="{23D14F98-EACA-46E9-B5E4-F2FE3390A304}" dt="2021-04-07T14:25:34.231" v="1542" actId="20577"/>
          <ac:spMkLst>
            <pc:docMk/>
            <pc:sldMk cId="1468112756" sldId="274"/>
            <ac:spMk id="4" creationId="{5E3AC25A-701E-4402-84B7-48AAEBADCB0B}"/>
          </ac:spMkLst>
        </pc:spChg>
      </pc:sldChg>
      <pc:sldChg chg="modSp new mod">
        <pc:chgData name="Trista Eckman" userId="d3b5c9aa-babe-441d-bfeb-2f679f1fb5bd" providerId="ADAL" clId="{23D14F98-EACA-46E9-B5E4-F2FE3390A304}" dt="2021-04-07T15:00:26.853" v="3219" actId="20577"/>
        <pc:sldMkLst>
          <pc:docMk/>
          <pc:sldMk cId="3109700678" sldId="275"/>
        </pc:sldMkLst>
        <pc:spChg chg="mod">
          <ac:chgData name="Trista Eckman" userId="d3b5c9aa-babe-441d-bfeb-2f679f1fb5bd" providerId="ADAL" clId="{23D14F98-EACA-46E9-B5E4-F2FE3390A304}" dt="2021-04-07T14:40:06.856" v="2548" actId="20577"/>
          <ac:spMkLst>
            <pc:docMk/>
            <pc:sldMk cId="3109700678" sldId="275"/>
            <ac:spMk id="2" creationId="{8E87B5BA-DBEF-438C-A19C-6025E902B19E}"/>
          </ac:spMkLst>
        </pc:spChg>
        <pc:spChg chg="mod">
          <ac:chgData name="Trista Eckman" userId="d3b5c9aa-babe-441d-bfeb-2f679f1fb5bd" providerId="ADAL" clId="{23D14F98-EACA-46E9-B5E4-F2FE3390A304}" dt="2021-04-07T15:00:26.853" v="3219" actId="20577"/>
          <ac:spMkLst>
            <pc:docMk/>
            <pc:sldMk cId="3109700678" sldId="275"/>
            <ac:spMk id="3" creationId="{E2B477D9-33AC-4314-906C-0A6CEC59084B}"/>
          </ac:spMkLst>
        </pc:spChg>
        <pc:spChg chg="mod">
          <ac:chgData name="Trista Eckman" userId="d3b5c9aa-babe-441d-bfeb-2f679f1fb5bd" providerId="ADAL" clId="{23D14F98-EACA-46E9-B5E4-F2FE3390A304}" dt="2021-04-07T14:40:14.743" v="2581" actId="20577"/>
          <ac:spMkLst>
            <pc:docMk/>
            <pc:sldMk cId="3109700678" sldId="275"/>
            <ac:spMk id="4" creationId="{1C036EBD-F6DB-471F-96E2-C30262B1A2CC}"/>
          </ac:spMkLst>
        </pc:spChg>
      </pc:sldChg>
      <pc:sldChg chg="add">
        <pc:chgData name="Trista Eckman" userId="d3b5c9aa-babe-441d-bfeb-2f679f1fb5bd" providerId="ADAL" clId="{23D14F98-EACA-46E9-B5E4-F2FE3390A304}" dt="2021-04-07T17:41:39.647" v="3221"/>
        <pc:sldMkLst>
          <pc:docMk/>
          <pc:sldMk cId="3840273638" sldId="276"/>
        </pc:sldMkLst>
      </pc:sldChg>
      <pc:sldChg chg="addSp delSp modSp new mod setBg">
        <pc:chgData name="Trista Eckman" userId="d3b5c9aa-babe-441d-bfeb-2f679f1fb5bd" providerId="ADAL" clId="{23D14F98-EACA-46E9-B5E4-F2FE3390A304}" dt="2021-04-07T18:14:27.617" v="3342" actId="20577"/>
        <pc:sldMkLst>
          <pc:docMk/>
          <pc:sldMk cId="4224674828" sldId="277"/>
        </pc:sldMkLst>
        <pc:spChg chg="mod">
          <ac:chgData name="Trista Eckman" userId="d3b5c9aa-babe-441d-bfeb-2f679f1fb5bd" providerId="ADAL" clId="{23D14F98-EACA-46E9-B5E4-F2FE3390A304}" dt="2021-04-07T18:14:09.955" v="3333" actId="26606"/>
          <ac:spMkLst>
            <pc:docMk/>
            <pc:sldMk cId="4224674828" sldId="277"/>
            <ac:spMk id="2" creationId="{051E71F6-860A-4704-B9B8-EAF2CF8A0F1B}"/>
          </ac:spMkLst>
        </pc:spChg>
        <pc:spChg chg="del">
          <ac:chgData name="Trista Eckman" userId="d3b5c9aa-babe-441d-bfeb-2f679f1fb5bd" providerId="ADAL" clId="{23D14F98-EACA-46E9-B5E4-F2FE3390A304}" dt="2021-04-07T18:12:29.907" v="3327" actId="22"/>
          <ac:spMkLst>
            <pc:docMk/>
            <pc:sldMk cId="4224674828" sldId="277"/>
            <ac:spMk id="3" creationId="{C16700CD-4A10-4EC7-921C-98FFDBBC4DF0}"/>
          </ac:spMkLst>
        </pc:spChg>
        <pc:spChg chg="mod ord">
          <ac:chgData name="Trista Eckman" userId="d3b5c9aa-babe-441d-bfeb-2f679f1fb5bd" providerId="ADAL" clId="{23D14F98-EACA-46E9-B5E4-F2FE3390A304}" dt="2021-04-07T18:14:27.617" v="3342" actId="20577"/>
          <ac:spMkLst>
            <pc:docMk/>
            <pc:sldMk cId="4224674828" sldId="277"/>
            <ac:spMk id="4" creationId="{9AE3331C-6543-48B2-9CE1-E3F6A66A69C3}"/>
          </ac:spMkLst>
        </pc:spChg>
        <pc:spChg chg="add del">
          <ac:chgData name="Trista Eckman" userId="d3b5c9aa-babe-441d-bfeb-2f679f1fb5bd" providerId="ADAL" clId="{23D14F98-EACA-46E9-B5E4-F2FE3390A304}" dt="2021-04-07T18:13:47.557" v="3330" actId="26606"/>
          <ac:spMkLst>
            <pc:docMk/>
            <pc:sldMk cId="4224674828" sldId="277"/>
            <ac:spMk id="13" creationId="{BBED7469-0D10-44CB-A4C2-C1124B3CA59F}"/>
          </ac:spMkLst>
        </pc:spChg>
        <pc:spChg chg="add del">
          <ac:chgData name="Trista Eckman" userId="d3b5c9aa-babe-441d-bfeb-2f679f1fb5bd" providerId="ADAL" clId="{23D14F98-EACA-46E9-B5E4-F2FE3390A304}" dt="2021-04-07T18:13:47.557" v="3330" actId="26606"/>
          <ac:spMkLst>
            <pc:docMk/>
            <pc:sldMk cId="4224674828" sldId="277"/>
            <ac:spMk id="15" creationId="{F4351E00-23D4-4170-AACC-F27A1EE3FF43}"/>
          </ac:spMkLst>
        </pc:spChg>
        <pc:spChg chg="add del">
          <ac:chgData name="Trista Eckman" userId="d3b5c9aa-babe-441d-bfeb-2f679f1fb5bd" providerId="ADAL" clId="{23D14F98-EACA-46E9-B5E4-F2FE3390A304}" dt="2021-04-07T18:13:47.557" v="3330" actId="26606"/>
          <ac:spMkLst>
            <pc:docMk/>
            <pc:sldMk cId="4224674828" sldId="277"/>
            <ac:spMk id="17" creationId="{3033C1FA-44DC-4135-AC8E-99278C31781E}"/>
          </ac:spMkLst>
        </pc:spChg>
        <pc:spChg chg="add del">
          <ac:chgData name="Trista Eckman" userId="d3b5c9aa-babe-441d-bfeb-2f679f1fb5bd" providerId="ADAL" clId="{23D14F98-EACA-46E9-B5E4-F2FE3390A304}" dt="2021-04-07T18:13:47.557" v="3330" actId="26606"/>
          <ac:spMkLst>
            <pc:docMk/>
            <pc:sldMk cId="4224674828" sldId="277"/>
            <ac:spMk id="19" creationId="{8481A727-51BA-47CD-BDF2-F800D0449B7C}"/>
          </ac:spMkLst>
        </pc:spChg>
        <pc:spChg chg="add del">
          <ac:chgData name="Trista Eckman" userId="d3b5c9aa-babe-441d-bfeb-2f679f1fb5bd" providerId="ADAL" clId="{23D14F98-EACA-46E9-B5E4-F2FE3390A304}" dt="2021-04-07T18:13:47.557" v="3330" actId="26606"/>
          <ac:spMkLst>
            <pc:docMk/>
            <pc:sldMk cId="4224674828" sldId="277"/>
            <ac:spMk id="21" creationId="{4A94605C-0EB2-4FA5-B05F-7BC682EA274C}"/>
          </ac:spMkLst>
        </pc:spChg>
        <pc:spChg chg="add del">
          <ac:chgData name="Trista Eckman" userId="d3b5c9aa-babe-441d-bfeb-2f679f1fb5bd" providerId="ADAL" clId="{23D14F98-EACA-46E9-B5E4-F2FE3390A304}" dt="2021-04-07T18:13:47.557" v="3330" actId="26606"/>
          <ac:spMkLst>
            <pc:docMk/>
            <pc:sldMk cId="4224674828" sldId="277"/>
            <ac:spMk id="23" creationId="{E1D58C79-C053-45C6-AB6A-6BE55965B2E8}"/>
          </ac:spMkLst>
        </pc:spChg>
        <pc:spChg chg="add del">
          <ac:chgData name="Trista Eckman" userId="d3b5c9aa-babe-441d-bfeb-2f679f1fb5bd" providerId="ADAL" clId="{23D14F98-EACA-46E9-B5E4-F2FE3390A304}" dt="2021-04-07T18:13:47.557" v="3330" actId="26606"/>
          <ac:spMkLst>
            <pc:docMk/>
            <pc:sldMk cId="4224674828" sldId="277"/>
            <ac:spMk id="25" creationId="{AF6B7092-FA11-45BD-B50D-DF79993015A4}"/>
          </ac:spMkLst>
        </pc:spChg>
        <pc:spChg chg="add del">
          <ac:chgData name="Trista Eckman" userId="d3b5c9aa-babe-441d-bfeb-2f679f1fb5bd" providerId="ADAL" clId="{23D14F98-EACA-46E9-B5E4-F2FE3390A304}" dt="2021-04-07T18:14:09.938" v="3332" actId="26606"/>
          <ac:spMkLst>
            <pc:docMk/>
            <pc:sldMk cId="4224674828" sldId="277"/>
            <ac:spMk id="27" creationId="{40DCEEEA-6FE7-4541-9EB2-EF754066EE9B}"/>
          </ac:spMkLst>
        </pc:spChg>
        <pc:spChg chg="add del">
          <ac:chgData name="Trista Eckman" userId="d3b5c9aa-babe-441d-bfeb-2f679f1fb5bd" providerId="ADAL" clId="{23D14F98-EACA-46E9-B5E4-F2FE3390A304}" dt="2021-04-07T18:14:09.938" v="3332" actId="26606"/>
          <ac:spMkLst>
            <pc:docMk/>
            <pc:sldMk cId="4224674828" sldId="277"/>
            <ac:spMk id="28" creationId="{03A72D00-0CA4-4A88-86CE-B1FB393C52C2}"/>
          </ac:spMkLst>
        </pc:spChg>
        <pc:spChg chg="add del">
          <ac:chgData name="Trista Eckman" userId="d3b5c9aa-babe-441d-bfeb-2f679f1fb5bd" providerId="ADAL" clId="{23D14F98-EACA-46E9-B5E4-F2FE3390A304}" dt="2021-04-07T18:14:09.938" v="3332" actId="26606"/>
          <ac:spMkLst>
            <pc:docMk/>
            <pc:sldMk cId="4224674828" sldId="277"/>
            <ac:spMk id="29" creationId="{5C1D4A39-A122-41DA-BF9B-2313FB6B709A}"/>
          </ac:spMkLst>
        </pc:spChg>
        <pc:spChg chg="add del">
          <ac:chgData name="Trista Eckman" userId="d3b5c9aa-babe-441d-bfeb-2f679f1fb5bd" providerId="ADAL" clId="{23D14F98-EACA-46E9-B5E4-F2FE3390A304}" dt="2021-04-07T18:14:09.938" v="3332" actId="26606"/>
          <ac:spMkLst>
            <pc:docMk/>
            <pc:sldMk cId="4224674828" sldId="277"/>
            <ac:spMk id="30" creationId="{ACD120F8-C0F1-4CC6-B340-0B8F67C400E8}"/>
          </ac:spMkLst>
        </pc:spChg>
        <pc:spChg chg="add del">
          <ac:chgData name="Trista Eckman" userId="d3b5c9aa-babe-441d-bfeb-2f679f1fb5bd" providerId="ADAL" clId="{23D14F98-EACA-46E9-B5E4-F2FE3390A304}" dt="2021-04-07T18:14:09.938" v="3332" actId="26606"/>
          <ac:spMkLst>
            <pc:docMk/>
            <pc:sldMk cId="4224674828" sldId="277"/>
            <ac:spMk id="31" creationId="{8AF6EFCA-56DD-442E-9948-D162BEBBFDE2}"/>
          </ac:spMkLst>
        </pc:spChg>
        <pc:spChg chg="add">
          <ac:chgData name="Trista Eckman" userId="d3b5c9aa-babe-441d-bfeb-2f679f1fb5bd" providerId="ADAL" clId="{23D14F98-EACA-46E9-B5E4-F2FE3390A304}" dt="2021-04-07T18:14:09.955" v="3333" actId="26606"/>
          <ac:spMkLst>
            <pc:docMk/>
            <pc:sldMk cId="4224674828" sldId="277"/>
            <ac:spMk id="33" creationId="{40DCEEEA-6FE7-4541-9EB2-EF754066EE9B}"/>
          </ac:spMkLst>
        </pc:spChg>
        <pc:spChg chg="add">
          <ac:chgData name="Trista Eckman" userId="d3b5c9aa-babe-441d-bfeb-2f679f1fb5bd" providerId="ADAL" clId="{23D14F98-EACA-46E9-B5E4-F2FE3390A304}" dt="2021-04-07T18:14:09.955" v="3333" actId="26606"/>
          <ac:spMkLst>
            <pc:docMk/>
            <pc:sldMk cId="4224674828" sldId="277"/>
            <ac:spMk id="34" creationId="{03A72D00-0CA4-4A88-86CE-B1FB393C52C2}"/>
          </ac:spMkLst>
        </pc:spChg>
        <pc:spChg chg="add">
          <ac:chgData name="Trista Eckman" userId="d3b5c9aa-babe-441d-bfeb-2f679f1fb5bd" providerId="ADAL" clId="{23D14F98-EACA-46E9-B5E4-F2FE3390A304}" dt="2021-04-07T18:14:09.955" v="3333" actId="26606"/>
          <ac:spMkLst>
            <pc:docMk/>
            <pc:sldMk cId="4224674828" sldId="277"/>
            <ac:spMk id="35" creationId="{A1DFCBE5-52C1-48A9-89CF-E7D68CCA1620}"/>
          </ac:spMkLst>
        </pc:spChg>
        <pc:spChg chg="add">
          <ac:chgData name="Trista Eckman" userId="d3b5c9aa-babe-441d-bfeb-2f679f1fb5bd" providerId="ADAL" clId="{23D14F98-EACA-46E9-B5E4-F2FE3390A304}" dt="2021-04-07T18:14:09.955" v="3333" actId="26606"/>
          <ac:spMkLst>
            <pc:docMk/>
            <pc:sldMk cId="4224674828" sldId="277"/>
            <ac:spMk id="36" creationId="{EB17C8F6-D357-4254-BBAC-96B01EEBE162}"/>
          </ac:spMkLst>
        </pc:spChg>
        <pc:picChg chg="add mod ord">
          <ac:chgData name="Trista Eckman" userId="d3b5c9aa-babe-441d-bfeb-2f679f1fb5bd" providerId="ADAL" clId="{23D14F98-EACA-46E9-B5E4-F2FE3390A304}" dt="2021-04-07T18:14:22.990" v="3337" actId="27614"/>
          <ac:picMkLst>
            <pc:docMk/>
            <pc:sldMk cId="4224674828" sldId="277"/>
            <ac:picMk id="6" creationId="{61F82796-4343-4D49-B895-B8BE84ED4470}"/>
          </ac:picMkLst>
        </pc:picChg>
        <pc:picChg chg="add mod">
          <ac:chgData name="Trista Eckman" userId="d3b5c9aa-babe-441d-bfeb-2f679f1fb5bd" providerId="ADAL" clId="{23D14F98-EACA-46E9-B5E4-F2FE3390A304}" dt="2021-04-07T18:14:22.986" v="3335" actId="27614"/>
          <ac:picMkLst>
            <pc:docMk/>
            <pc:sldMk cId="4224674828" sldId="277"/>
            <ac:picMk id="8" creationId="{67B32139-152C-4C1E-9F5F-23DDA215A93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Store Traffic Report</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Needed Vehicle Report</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SMS History Report</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Stopping the Clock on OEM Leads</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Deleted Customer Report</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custLinFactNeighborX="-18874" custLinFactNeighborY="-10362">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0"/>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Store Traffic Report</a:t>
          </a:r>
        </a:p>
      </dsp:txBody>
      <dsp:txXfrm>
        <a:off x="35125" y="35125"/>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Deleted Customer Report</a:t>
          </a:r>
        </a:p>
      </dsp:txBody>
      <dsp:txXfrm>
        <a:off x="35125" y="856558"/>
        <a:ext cx="6641700" cy="649299"/>
      </dsp:txXfrm>
    </dsp:sp>
    <dsp:sp modelId="{35D376C8-F020-42D2-96EE-43EB10004A8F}">
      <dsp:nvSpPr>
        <dsp:cNvPr id="0" name=""/>
        <dsp:cNvSpPr/>
      </dsp:nvSpPr>
      <dsp:spPr>
        <a:xfrm>
          <a:off x="0" y="165079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Needed Vehicle Report</a:t>
          </a:r>
        </a:p>
      </dsp:txBody>
      <dsp:txXfrm>
        <a:off x="35125" y="1685918"/>
        <a:ext cx="6641700" cy="649299"/>
      </dsp:txXfrm>
    </dsp:sp>
    <dsp:sp modelId="{B2E819C4-4F56-4506-88B5-B83C7F76B097}">
      <dsp:nvSpPr>
        <dsp:cNvPr id="0" name=""/>
        <dsp:cNvSpPr/>
      </dsp:nvSpPr>
      <dsp:spPr>
        <a:xfrm>
          <a:off x="0" y="2447791"/>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SMS History Report</a:t>
          </a:r>
        </a:p>
      </dsp:txBody>
      <dsp:txXfrm>
        <a:off x="35125" y="2482916"/>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Stopping the Clock on OEM Leads</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4/7/2021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4/7/2021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kern="1200" spc="-100" baseline="0" dirty="0">
                <a:solidFill>
                  <a:srgbClr val="FFFFFF"/>
                </a:solidFill>
                <a:latin typeface="+mj-lt"/>
                <a:ea typeface="+mj-ea"/>
                <a:cs typeface="+mj-cs"/>
              </a:rPr>
              <a:t>April</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SMS History Report</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This report will show you all of the texts coming in and out of your system.</a:t>
            </a:r>
          </a:p>
        </p:txBody>
      </p:sp>
    </p:spTree>
    <p:extLst>
      <p:ext uri="{BB962C8B-B14F-4D97-AF65-F5344CB8AC3E}">
        <p14:creationId xmlns:p14="http://schemas.microsoft.com/office/powerpoint/2010/main" val="298630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0317-BEB8-4F74-BA82-0B52436A259E}"/>
              </a:ext>
            </a:extLst>
          </p:cNvPr>
          <p:cNvSpPr>
            <a:spLocks noGrp="1"/>
          </p:cNvSpPr>
          <p:nvPr>
            <p:ph type="title"/>
          </p:nvPr>
        </p:nvSpPr>
        <p:spPr>
          <a:xfrm>
            <a:off x="256032" y="1142999"/>
            <a:ext cx="2834640" cy="2544417"/>
          </a:xfrm>
        </p:spPr>
        <p:txBody>
          <a:bodyPr/>
          <a:lstStyle/>
          <a:p>
            <a:r>
              <a:rPr lang="en-US" dirty="0"/>
              <a:t>SMS History Report</a:t>
            </a:r>
          </a:p>
        </p:txBody>
      </p:sp>
      <p:sp>
        <p:nvSpPr>
          <p:cNvPr id="3" name="Content Placeholder 2">
            <a:extLst>
              <a:ext uri="{FF2B5EF4-FFF2-40B4-BE49-F238E27FC236}">
                <a16:creationId xmlns:a16="http://schemas.microsoft.com/office/drawing/2014/main" id="{942F7BAF-9A34-4F7C-ACCF-5FF4C22517F1}"/>
              </a:ext>
            </a:extLst>
          </p:cNvPr>
          <p:cNvSpPr>
            <a:spLocks noGrp="1"/>
          </p:cNvSpPr>
          <p:nvPr>
            <p:ph idx="1"/>
          </p:nvPr>
        </p:nvSpPr>
        <p:spPr/>
        <p:txBody>
          <a:bodyPr/>
          <a:lstStyle/>
          <a:p>
            <a:r>
              <a:rPr lang="en-US" dirty="0"/>
              <a:t>You can find this report under Reports &gt; SMS History Report. This report will open up for you in your default web browser and is also accessible from the Promax Mobile App. </a:t>
            </a:r>
          </a:p>
          <a:p>
            <a:r>
              <a:rPr lang="en-US" dirty="0"/>
              <a:t>From the advanced filter option you will be able to customize what kind of messages you would like to see.</a:t>
            </a:r>
          </a:p>
          <a:p>
            <a:r>
              <a:rPr lang="en-US" dirty="0"/>
              <a:t>Please note the error code column. You can keep an eye on this to see if you are being blocked by any phone carriers. In order to avoid this, you will want to be sure to update your templates on a regular basis or type out different messages to your customers each time. </a:t>
            </a:r>
          </a:p>
          <a:p>
            <a:r>
              <a:rPr lang="en-US" dirty="0"/>
              <a:t>There is also a summary </a:t>
            </a:r>
            <a:r>
              <a:rPr lang="en-US" dirty="0" err="1"/>
              <a:t>onthis</a:t>
            </a:r>
            <a:r>
              <a:rPr lang="en-US" dirty="0"/>
              <a:t> report that will help you visualize trends. </a:t>
            </a:r>
          </a:p>
          <a:p>
            <a:endParaRPr lang="en-US" dirty="0"/>
          </a:p>
        </p:txBody>
      </p:sp>
      <p:sp>
        <p:nvSpPr>
          <p:cNvPr id="4" name="Text Placeholder 3">
            <a:extLst>
              <a:ext uri="{FF2B5EF4-FFF2-40B4-BE49-F238E27FC236}">
                <a16:creationId xmlns:a16="http://schemas.microsoft.com/office/drawing/2014/main" id="{E01E5F38-D335-4EAC-B8DC-FBAA8B98665F}"/>
              </a:ext>
            </a:extLst>
          </p:cNvPr>
          <p:cNvSpPr>
            <a:spLocks noGrp="1"/>
          </p:cNvSpPr>
          <p:nvPr>
            <p:ph type="body" sz="half" idx="2"/>
          </p:nvPr>
        </p:nvSpPr>
        <p:spPr>
          <a:xfrm>
            <a:off x="256032" y="3876261"/>
            <a:ext cx="2834640" cy="1939905"/>
          </a:xfrm>
        </p:spPr>
        <p:txBody>
          <a:bodyPr>
            <a:normAutofit/>
          </a:bodyPr>
          <a:lstStyle/>
          <a:p>
            <a:endParaRPr lang="en-US" dirty="0"/>
          </a:p>
        </p:txBody>
      </p:sp>
    </p:spTree>
    <p:extLst>
      <p:ext uri="{BB962C8B-B14F-4D97-AF65-F5344CB8AC3E}">
        <p14:creationId xmlns:p14="http://schemas.microsoft.com/office/powerpoint/2010/main" val="233969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E4DC-4F79-466A-948F-4198981CA63B}"/>
              </a:ext>
            </a:extLst>
          </p:cNvPr>
          <p:cNvSpPr>
            <a:spLocks noGrp="1"/>
          </p:cNvSpPr>
          <p:nvPr>
            <p:ph type="title"/>
          </p:nvPr>
        </p:nvSpPr>
        <p:spPr/>
        <p:txBody>
          <a:bodyPr/>
          <a:lstStyle/>
          <a:p>
            <a:r>
              <a:rPr lang="en-US" dirty="0"/>
              <a:t>SMS History Report</a:t>
            </a:r>
          </a:p>
        </p:txBody>
      </p:sp>
      <p:sp>
        <p:nvSpPr>
          <p:cNvPr id="4" name="Text Placeholder 3">
            <a:extLst>
              <a:ext uri="{FF2B5EF4-FFF2-40B4-BE49-F238E27FC236}">
                <a16:creationId xmlns:a16="http://schemas.microsoft.com/office/drawing/2014/main" id="{595013CB-365F-4FB2-A0AC-9C39B12B172C}"/>
              </a:ext>
            </a:extLst>
          </p:cNvPr>
          <p:cNvSpPr>
            <a:spLocks noGrp="1"/>
          </p:cNvSpPr>
          <p:nvPr>
            <p:ph type="body" sz="half" idx="2"/>
          </p:nvPr>
        </p:nvSpPr>
        <p:spPr/>
        <p:txBody>
          <a:bodyPr/>
          <a:lstStyle/>
          <a:p>
            <a:endParaRPr lang="en-US" dirty="0"/>
          </a:p>
        </p:txBody>
      </p:sp>
      <p:pic>
        <p:nvPicPr>
          <p:cNvPr id="9" name="Content Placeholder 8">
            <a:extLst>
              <a:ext uri="{FF2B5EF4-FFF2-40B4-BE49-F238E27FC236}">
                <a16:creationId xmlns:a16="http://schemas.microsoft.com/office/drawing/2014/main" id="{3232DEC4-F0F6-4E90-BD56-9067B37050F5}"/>
              </a:ext>
            </a:extLst>
          </p:cNvPr>
          <p:cNvPicPr>
            <a:picLocks noGrp="1" noChangeAspect="1"/>
          </p:cNvPicPr>
          <p:nvPr>
            <p:ph idx="1"/>
          </p:nvPr>
        </p:nvPicPr>
        <p:blipFill>
          <a:blip r:embed="rId2"/>
          <a:stretch>
            <a:fillRect/>
          </a:stretch>
        </p:blipFill>
        <p:spPr>
          <a:xfrm>
            <a:off x="3480318" y="1632857"/>
            <a:ext cx="8192278" cy="3228392"/>
          </a:xfrm>
          <a:prstGeom prst="rect">
            <a:avLst/>
          </a:prstGeom>
        </p:spPr>
      </p:pic>
    </p:spTree>
    <p:extLst>
      <p:ext uri="{BB962C8B-B14F-4D97-AF65-F5344CB8AC3E}">
        <p14:creationId xmlns:p14="http://schemas.microsoft.com/office/powerpoint/2010/main" val="300556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4D9-44BF-48BD-9BA5-B353DD8062D7}"/>
              </a:ext>
            </a:extLst>
          </p:cNvPr>
          <p:cNvSpPr>
            <a:spLocks noGrp="1"/>
          </p:cNvSpPr>
          <p:nvPr>
            <p:ph type="title"/>
          </p:nvPr>
        </p:nvSpPr>
        <p:spPr/>
        <p:txBody>
          <a:bodyPr/>
          <a:lstStyle/>
          <a:p>
            <a:r>
              <a:rPr lang="en-US" dirty="0"/>
              <a:t>SMS History Report</a:t>
            </a:r>
          </a:p>
        </p:txBody>
      </p:sp>
      <p:pic>
        <p:nvPicPr>
          <p:cNvPr id="5" name="Content Placeholder 4">
            <a:extLst>
              <a:ext uri="{FF2B5EF4-FFF2-40B4-BE49-F238E27FC236}">
                <a16:creationId xmlns:a16="http://schemas.microsoft.com/office/drawing/2014/main" id="{583F3FB8-D301-41BE-BD0F-DF4A73245444}"/>
              </a:ext>
            </a:extLst>
          </p:cNvPr>
          <p:cNvPicPr>
            <a:picLocks noGrp="1" noChangeAspect="1"/>
          </p:cNvPicPr>
          <p:nvPr>
            <p:ph idx="1"/>
          </p:nvPr>
        </p:nvPicPr>
        <p:blipFill>
          <a:blip r:embed="rId2"/>
          <a:stretch>
            <a:fillRect/>
          </a:stretch>
        </p:blipFill>
        <p:spPr>
          <a:xfrm>
            <a:off x="3867150" y="1400751"/>
            <a:ext cx="7315200" cy="4056499"/>
          </a:xfrm>
          <a:prstGeom prst="rect">
            <a:avLst/>
          </a:prstGeom>
        </p:spPr>
      </p:pic>
      <p:sp>
        <p:nvSpPr>
          <p:cNvPr id="4" name="Text Placeholder 3">
            <a:extLst>
              <a:ext uri="{FF2B5EF4-FFF2-40B4-BE49-F238E27FC236}">
                <a16:creationId xmlns:a16="http://schemas.microsoft.com/office/drawing/2014/main" id="{46CB5F63-BF8B-4FD5-B618-A0E30B485F55}"/>
              </a:ext>
            </a:extLst>
          </p:cNvPr>
          <p:cNvSpPr>
            <a:spLocks noGrp="1"/>
          </p:cNvSpPr>
          <p:nvPr>
            <p:ph type="body" sz="half" idx="2"/>
          </p:nvPr>
        </p:nvSpPr>
        <p:spPr/>
        <p:txBody>
          <a:bodyPr/>
          <a:lstStyle/>
          <a:p>
            <a:r>
              <a:rPr lang="en-US" dirty="0"/>
              <a:t>The comparisons with the arrows are comparing the same date range from the previous month.</a:t>
            </a:r>
          </a:p>
        </p:txBody>
      </p:sp>
    </p:spTree>
    <p:extLst>
      <p:ext uri="{BB962C8B-B14F-4D97-AF65-F5344CB8AC3E}">
        <p14:creationId xmlns:p14="http://schemas.microsoft.com/office/powerpoint/2010/main" val="74724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A95D-1F16-4B6B-B01D-B5AD7DC97521}"/>
              </a:ext>
            </a:extLst>
          </p:cNvPr>
          <p:cNvSpPr>
            <a:spLocks noGrp="1"/>
          </p:cNvSpPr>
          <p:nvPr>
            <p:ph type="title"/>
          </p:nvPr>
        </p:nvSpPr>
        <p:spPr/>
        <p:txBody>
          <a:bodyPr/>
          <a:lstStyle/>
          <a:p>
            <a:r>
              <a:rPr lang="en-US" dirty="0"/>
              <a:t>SMS History Report</a:t>
            </a:r>
          </a:p>
        </p:txBody>
      </p:sp>
      <p:sp>
        <p:nvSpPr>
          <p:cNvPr id="3" name="Content Placeholder 2">
            <a:extLst>
              <a:ext uri="{FF2B5EF4-FFF2-40B4-BE49-F238E27FC236}">
                <a16:creationId xmlns:a16="http://schemas.microsoft.com/office/drawing/2014/main" id="{E86099BC-E6D1-457D-9655-364846869331}"/>
              </a:ext>
            </a:extLst>
          </p:cNvPr>
          <p:cNvSpPr>
            <a:spLocks noGrp="1"/>
          </p:cNvSpPr>
          <p:nvPr>
            <p:ph idx="1"/>
          </p:nvPr>
        </p:nvSpPr>
        <p:spPr/>
        <p:txBody>
          <a:bodyPr>
            <a:normAutofit fontScale="92500" lnSpcReduction="20000"/>
          </a:bodyPr>
          <a:lstStyle/>
          <a:p>
            <a:r>
              <a:rPr lang="en-US" dirty="0"/>
              <a:t>Rejected- Unallocated Number</a:t>
            </a:r>
          </a:p>
          <a:p>
            <a:pPr lvl="1"/>
            <a:r>
              <a:rPr lang="en-US" dirty="0"/>
              <a:t>This number is a valid number, but is not assigned to a carrier because this number is not available for public consumption in North America.</a:t>
            </a:r>
          </a:p>
          <a:p>
            <a:r>
              <a:rPr lang="en-US" dirty="0"/>
              <a:t>Invalid Destination Address</a:t>
            </a:r>
          </a:p>
          <a:p>
            <a:pPr lvl="1"/>
            <a:r>
              <a:rPr lang="en-US" dirty="0"/>
              <a:t>This message is being sent to a user that has a prepaid account, but does not have sufficient funds to receive the message.</a:t>
            </a:r>
          </a:p>
          <a:p>
            <a:pPr lvl="1"/>
            <a:r>
              <a:rPr lang="en-US" dirty="0"/>
              <a:t>The phone number has been deactivated.</a:t>
            </a:r>
          </a:p>
          <a:p>
            <a:pPr lvl="1"/>
            <a:r>
              <a:rPr lang="en-US" dirty="0"/>
              <a:t>The phone number is transferring to a different carrier and the change has not been completed yet.</a:t>
            </a:r>
          </a:p>
          <a:p>
            <a:r>
              <a:rPr lang="en-US" dirty="0"/>
              <a:t>Destination Rejected Message</a:t>
            </a:r>
          </a:p>
          <a:p>
            <a:pPr lvl="1"/>
            <a:r>
              <a:rPr lang="en-US" dirty="0"/>
              <a:t>Carrier rejected the message because the number is invalid or the customer does not have the SMS service enabled. </a:t>
            </a:r>
          </a:p>
          <a:p>
            <a:r>
              <a:rPr lang="en-US" dirty="0"/>
              <a:t>Destination Failed</a:t>
            </a:r>
          </a:p>
          <a:p>
            <a:pPr lvl="1"/>
            <a:r>
              <a:rPr lang="en-US" dirty="0"/>
              <a:t>General delivery failure. Something got in the way of delivering this message. Usually this is due to the recipient’s carrier having issues. </a:t>
            </a:r>
          </a:p>
          <a:p>
            <a:r>
              <a:rPr lang="en-US" dirty="0"/>
              <a:t>Delivery Receipt Expired</a:t>
            </a:r>
          </a:p>
          <a:p>
            <a:pPr lvl="1"/>
            <a:r>
              <a:rPr lang="en-US" dirty="0"/>
              <a:t>The message tried to be delivered and failed. When resent several times it still could not be delivered so it timed out. This usually happens when the carrier is down or the recipient is in an area where messages cannot be received.</a:t>
            </a:r>
          </a:p>
          <a:p>
            <a:endParaRPr lang="en-US" dirty="0"/>
          </a:p>
        </p:txBody>
      </p:sp>
      <p:sp>
        <p:nvSpPr>
          <p:cNvPr id="4" name="Text Placeholder 3">
            <a:extLst>
              <a:ext uri="{FF2B5EF4-FFF2-40B4-BE49-F238E27FC236}">
                <a16:creationId xmlns:a16="http://schemas.microsoft.com/office/drawing/2014/main" id="{BFF96A55-F1AD-4B21-A0D1-51159123B58A}"/>
              </a:ext>
            </a:extLst>
          </p:cNvPr>
          <p:cNvSpPr>
            <a:spLocks noGrp="1"/>
          </p:cNvSpPr>
          <p:nvPr>
            <p:ph type="body" sz="half" idx="2"/>
          </p:nvPr>
        </p:nvSpPr>
        <p:spPr/>
        <p:txBody>
          <a:bodyPr/>
          <a:lstStyle/>
          <a:p>
            <a:r>
              <a:rPr lang="en-US" dirty="0"/>
              <a:t>Here is a list of definitions for the different errors you can see in the SMS History Report</a:t>
            </a:r>
          </a:p>
        </p:txBody>
      </p:sp>
    </p:spTree>
    <p:extLst>
      <p:ext uri="{BB962C8B-B14F-4D97-AF65-F5344CB8AC3E}">
        <p14:creationId xmlns:p14="http://schemas.microsoft.com/office/powerpoint/2010/main" val="79701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BDC After Hours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ProMax offers a service through our BDC to stop the clock on any after hour leads on your behalf.</a:t>
            </a:r>
          </a:p>
        </p:txBody>
      </p:sp>
    </p:spTree>
    <p:extLst>
      <p:ext uri="{BB962C8B-B14F-4D97-AF65-F5344CB8AC3E}">
        <p14:creationId xmlns:p14="http://schemas.microsoft.com/office/powerpoint/2010/main" val="59074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E254-E81F-4637-A807-2743EFB0EA41}"/>
              </a:ext>
            </a:extLst>
          </p:cNvPr>
          <p:cNvSpPr>
            <a:spLocks noGrp="1"/>
          </p:cNvSpPr>
          <p:nvPr>
            <p:ph type="title"/>
          </p:nvPr>
        </p:nvSpPr>
        <p:spPr/>
        <p:txBody>
          <a:bodyPr/>
          <a:lstStyle/>
          <a:p>
            <a:r>
              <a:rPr lang="en-US" dirty="0"/>
              <a:t>BDC After Hours</a:t>
            </a:r>
          </a:p>
        </p:txBody>
      </p:sp>
      <p:sp>
        <p:nvSpPr>
          <p:cNvPr id="3" name="Content Placeholder 2">
            <a:extLst>
              <a:ext uri="{FF2B5EF4-FFF2-40B4-BE49-F238E27FC236}">
                <a16:creationId xmlns:a16="http://schemas.microsoft.com/office/drawing/2014/main" id="{EC0AFA64-FC91-4425-B923-BC0E28A71C99}"/>
              </a:ext>
            </a:extLst>
          </p:cNvPr>
          <p:cNvSpPr>
            <a:spLocks noGrp="1"/>
          </p:cNvSpPr>
          <p:nvPr>
            <p:ph idx="1"/>
          </p:nvPr>
        </p:nvSpPr>
        <p:spPr/>
        <p:txBody>
          <a:bodyPr>
            <a:normAutofit fontScale="85000" lnSpcReduction="20000"/>
          </a:bodyPr>
          <a:lstStyle/>
          <a:p>
            <a:r>
              <a:rPr lang="en-US" dirty="0"/>
              <a:t>Hyundai</a:t>
            </a:r>
          </a:p>
          <a:p>
            <a:pPr lvl="1"/>
            <a:r>
              <a:rPr lang="en-US" dirty="0"/>
              <a:t>6 hour response time using set hours of 10-8 Monday – Saturday. Time Zone Specific</a:t>
            </a:r>
          </a:p>
          <a:p>
            <a:pPr lvl="1"/>
            <a:r>
              <a:rPr lang="en-US" dirty="0"/>
              <a:t>Email, </a:t>
            </a:r>
            <a:r>
              <a:rPr lang="en-US" dirty="0" err="1"/>
              <a:t>ebrochure</a:t>
            </a:r>
            <a:r>
              <a:rPr lang="en-US" dirty="0"/>
              <a:t>, email received, completed call, incoming call, or text recorded/completed in ProMax will stop the clock</a:t>
            </a:r>
          </a:p>
          <a:p>
            <a:r>
              <a:rPr lang="en-US" dirty="0"/>
              <a:t>Nissan/ Infinity</a:t>
            </a:r>
          </a:p>
          <a:p>
            <a:pPr lvl="1"/>
            <a:r>
              <a:rPr lang="en-US" dirty="0"/>
              <a:t>24 hour response time during business hours</a:t>
            </a:r>
          </a:p>
          <a:p>
            <a:pPr lvl="1"/>
            <a:r>
              <a:rPr lang="en-US" dirty="0"/>
              <a:t>Email, </a:t>
            </a:r>
            <a:r>
              <a:rPr lang="en-US" dirty="0" err="1"/>
              <a:t>ebrochure</a:t>
            </a:r>
            <a:r>
              <a:rPr lang="en-US" dirty="0"/>
              <a:t>, email received, completed </a:t>
            </a:r>
            <a:r>
              <a:rPr lang="en-US" dirty="0" err="1"/>
              <a:t>call,or</a:t>
            </a:r>
            <a:r>
              <a:rPr lang="en-US" dirty="0"/>
              <a:t> incoming call recorded/completed in ProMax will stop the clock</a:t>
            </a:r>
          </a:p>
          <a:p>
            <a:r>
              <a:rPr lang="en-US" dirty="0"/>
              <a:t>Ford</a:t>
            </a:r>
          </a:p>
          <a:p>
            <a:pPr lvl="1"/>
            <a:r>
              <a:rPr lang="en-US" dirty="0"/>
              <a:t>1 hour response time during business hours</a:t>
            </a:r>
          </a:p>
          <a:p>
            <a:pPr lvl="1"/>
            <a:r>
              <a:rPr lang="en-US" dirty="0"/>
              <a:t>Email or </a:t>
            </a:r>
            <a:r>
              <a:rPr lang="en-US" dirty="0" err="1"/>
              <a:t>ebrochure</a:t>
            </a:r>
            <a:r>
              <a:rPr lang="en-US" dirty="0"/>
              <a:t> sent out of ProMax will stop the clock</a:t>
            </a:r>
          </a:p>
          <a:p>
            <a:r>
              <a:rPr lang="en-US" dirty="0"/>
              <a:t>Toyota/Scion/Lexus</a:t>
            </a:r>
          </a:p>
          <a:p>
            <a:pPr lvl="1"/>
            <a:r>
              <a:rPr lang="en-US" dirty="0"/>
              <a:t>3 hour response time during business hours (holidays are excluded)</a:t>
            </a:r>
          </a:p>
          <a:p>
            <a:pPr lvl="1"/>
            <a:r>
              <a:rPr lang="en-US" dirty="0"/>
              <a:t>Dealers are given a grade based on the responses for each lead</a:t>
            </a:r>
          </a:p>
          <a:p>
            <a:pPr lvl="2"/>
            <a:r>
              <a:rPr lang="en-US" dirty="0"/>
              <a:t>Under 1 hour is green</a:t>
            </a:r>
          </a:p>
          <a:p>
            <a:pPr lvl="2"/>
            <a:r>
              <a:rPr lang="en-US" dirty="0"/>
              <a:t>1-3 hours is yellow</a:t>
            </a:r>
          </a:p>
          <a:p>
            <a:pPr lvl="2"/>
            <a:r>
              <a:rPr lang="en-US" dirty="0"/>
              <a:t>3+ hours is red</a:t>
            </a:r>
          </a:p>
          <a:p>
            <a:pPr lvl="2"/>
            <a:r>
              <a:rPr lang="en-US" dirty="0"/>
              <a:t>Email, </a:t>
            </a:r>
            <a:r>
              <a:rPr lang="en-US" dirty="0" err="1"/>
              <a:t>ebrochure</a:t>
            </a:r>
            <a:r>
              <a:rPr lang="en-US" dirty="0"/>
              <a:t>, email received, completed call, incoming call, or text recorded/completed in ProMax will stop the clock</a:t>
            </a:r>
          </a:p>
          <a:p>
            <a:pPr lvl="1"/>
            <a:endParaRPr lang="en-US" dirty="0"/>
          </a:p>
        </p:txBody>
      </p:sp>
      <p:sp>
        <p:nvSpPr>
          <p:cNvPr id="4" name="Text Placeholder 3">
            <a:extLst>
              <a:ext uri="{FF2B5EF4-FFF2-40B4-BE49-F238E27FC236}">
                <a16:creationId xmlns:a16="http://schemas.microsoft.com/office/drawing/2014/main" id="{A20D0204-BFCE-46C8-975E-C0D8B058DC75}"/>
              </a:ext>
            </a:extLst>
          </p:cNvPr>
          <p:cNvSpPr>
            <a:spLocks noGrp="1"/>
          </p:cNvSpPr>
          <p:nvPr>
            <p:ph type="body" sz="half" idx="2"/>
          </p:nvPr>
        </p:nvSpPr>
        <p:spPr/>
        <p:txBody>
          <a:bodyPr/>
          <a:lstStyle/>
          <a:p>
            <a:r>
              <a:rPr lang="en-US" dirty="0"/>
              <a:t>Here are the different requirements by the OEMs for stopping the clock</a:t>
            </a:r>
          </a:p>
        </p:txBody>
      </p:sp>
    </p:spTree>
    <p:extLst>
      <p:ext uri="{BB962C8B-B14F-4D97-AF65-F5344CB8AC3E}">
        <p14:creationId xmlns:p14="http://schemas.microsoft.com/office/powerpoint/2010/main" val="2251588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2596-01C2-4A64-8435-EED45396AE9D}"/>
              </a:ext>
            </a:extLst>
          </p:cNvPr>
          <p:cNvSpPr>
            <a:spLocks noGrp="1"/>
          </p:cNvSpPr>
          <p:nvPr>
            <p:ph type="title"/>
          </p:nvPr>
        </p:nvSpPr>
        <p:spPr/>
        <p:txBody>
          <a:bodyPr/>
          <a:lstStyle/>
          <a:p>
            <a:r>
              <a:rPr lang="en-US" dirty="0"/>
              <a:t>BDC After Hours</a:t>
            </a:r>
          </a:p>
        </p:txBody>
      </p:sp>
      <p:sp>
        <p:nvSpPr>
          <p:cNvPr id="3" name="Content Placeholder 2">
            <a:extLst>
              <a:ext uri="{FF2B5EF4-FFF2-40B4-BE49-F238E27FC236}">
                <a16:creationId xmlns:a16="http://schemas.microsoft.com/office/drawing/2014/main" id="{088BE6C4-6F83-46C8-A90C-66F41992519C}"/>
              </a:ext>
            </a:extLst>
          </p:cNvPr>
          <p:cNvSpPr>
            <a:spLocks noGrp="1"/>
          </p:cNvSpPr>
          <p:nvPr>
            <p:ph idx="1"/>
          </p:nvPr>
        </p:nvSpPr>
        <p:spPr/>
        <p:txBody>
          <a:bodyPr>
            <a:normAutofit/>
          </a:bodyPr>
          <a:lstStyle/>
          <a:p>
            <a:r>
              <a:rPr lang="en-US" dirty="0"/>
              <a:t>VW</a:t>
            </a:r>
          </a:p>
          <a:p>
            <a:pPr lvl="1"/>
            <a:r>
              <a:rPr lang="en-US" dirty="0"/>
              <a:t>3 hour response using business hours, as provided by Cobalt, in their native time zone</a:t>
            </a:r>
          </a:p>
          <a:p>
            <a:pPr lvl="1"/>
            <a:r>
              <a:rPr lang="en-US" dirty="0"/>
              <a:t>Under a 30 minute response time will result in a discount for the lead price</a:t>
            </a:r>
          </a:p>
          <a:p>
            <a:pPr lvl="1"/>
            <a:r>
              <a:rPr lang="en-US" dirty="0"/>
              <a:t>Contact time over 3 hours will send the lead to a different dealership</a:t>
            </a:r>
          </a:p>
          <a:p>
            <a:pPr lvl="1"/>
            <a:r>
              <a:rPr lang="en-US" dirty="0"/>
              <a:t>Email, </a:t>
            </a:r>
            <a:r>
              <a:rPr lang="en-US" dirty="0" err="1"/>
              <a:t>ebrochure</a:t>
            </a:r>
            <a:r>
              <a:rPr lang="en-US" dirty="0"/>
              <a:t>, email received, completed call, incoming call, or text recorded/completed in ProMax will stop the clock</a:t>
            </a:r>
          </a:p>
          <a:p>
            <a:r>
              <a:rPr lang="en-US" dirty="0"/>
              <a:t>Mitsubishi</a:t>
            </a:r>
          </a:p>
          <a:p>
            <a:pPr lvl="1"/>
            <a:r>
              <a:rPr lang="en-US" dirty="0"/>
              <a:t>24 hour response time during business hours</a:t>
            </a:r>
          </a:p>
          <a:p>
            <a:pPr lvl="1"/>
            <a:r>
              <a:rPr lang="en-US" dirty="0"/>
              <a:t>Email, </a:t>
            </a:r>
            <a:r>
              <a:rPr lang="en-US" dirty="0" err="1"/>
              <a:t>ebrochure</a:t>
            </a:r>
            <a:r>
              <a:rPr lang="en-US" dirty="0"/>
              <a:t>, email received, completed call, or incoming call recorded/completed in ProMax will stop the clock</a:t>
            </a:r>
          </a:p>
          <a:p>
            <a:r>
              <a:rPr lang="en-US" dirty="0"/>
              <a:t>Chrysler/Fiat</a:t>
            </a:r>
          </a:p>
          <a:p>
            <a:pPr lvl="1"/>
            <a:r>
              <a:rPr lang="en-US" dirty="0"/>
              <a:t>24 hour response time during business hours</a:t>
            </a:r>
          </a:p>
          <a:p>
            <a:pPr lvl="1"/>
            <a:r>
              <a:rPr lang="en-US" dirty="0"/>
              <a:t>Email, </a:t>
            </a:r>
            <a:r>
              <a:rPr lang="en-US" dirty="0" err="1"/>
              <a:t>ebrochure</a:t>
            </a:r>
            <a:r>
              <a:rPr lang="en-US" dirty="0"/>
              <a:t>, email received, completed call, incoming call, or text recorded/completed in ProMax will stop the clock</a:t>
            </a:r>
          </a:p>
          <a:p>
            <a:endParaRPr lang="en-US" dirty="0"/>
          </a:p>
        </p:txBody>
      </p:sp>
      <p:sp>
        <p:nvSpPr>
          <p:cNvPr id="4" name="Text Placeholder 3">
            <a:extLst>
              <a:ext uri="{FF2B5EF4-FFF2-40B4-BE49-F238E27FC236}">
                <a16:creationId xmlns:a16="http://schemas.microsoft.com/office/drawing/2014/main" id="{5E3AC25A-701E-4402-84B7-48AAEBADCB0B}"/>
              </a:ext>
            </a:extLst>
          </p:cNvPr>
          <p:cNvSpPr>
            <a:spLocks noGrp="1"/>
          </p:cNvSpPr>
          <p:nvPr>
            <p:ph type="body" sz="half" idx="2"/>
          </p:nvPr>
        </p:nvSpPr>
        <p:spPr/>
        <p:txBody>
          <a:bodyPr/>
          <a:lstStyle/>
          <a:p>
            <a:r>
              <a:rPr lang="en-US" dirty="0"/>
              <a:t>OEM requirements for stopping the clock continued</a:t>
            </a:r>
          </a:p>
        </p:txBody>
      </p:sp>
    </p:spTree>
    <p:extLst>
      <p:ext uri="{BB962C8B-B14F-4D97-AF65-F5344CB8AC3E}">
        <p14:creationId xmlns:p14="http://schemas.microsoft.com/office/powerpoint/2010/main" val="146811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4141-6FD9-455A-99C7-F5DDAAE38105}"/>
              </a:ext>
            </a:extLst>
          </p:cNvPr>
          <p:cNvSpPr>
            <a:spLocks noGrp="1"/>
          </p:cNvSpPr>
          <p:nvPr>
            <p:ph type="title"/>
          </p:nvPr>
        </p:nvSpPr>
        <p:spPr/>
        <p:txBody>
          <a:bodyPr/>
          <a:lstStyle/>
          <a:p>
            <a:r>
              <a:rPr lang="en-US" dirty="0"/>
              <a:t>BDC After Hours</a:t>
            </a:r>
          </a:p>
        </p:txBody>
      </p:sp>
      <p:sp>
        <p:nvSpPr>
          <p:cNvPr id="3" name="Content Placeholder 2">
            <a:extLst>
              <a:ext uri="{FF2B5EF4-FFF2-40B4-BE49-F238E27FC236}">
                <a16:creationId xmlns:a16="http://schemas.microsoft.com/office/drawing/2014/main" id="{3CA2F95E-9710-49F1-8E6D-1850E76C847A}"/>
              </a:ext>
            </a:extLst>
          </p:cNvPr>
          <p:cNvSpPr>
            <a:spLocks noGrp="1"/>
          </p:cNvSpPr>
          <p:nvPr>
            <p:ph idx="1"/>
          </p:nvPr>
        </p:nvSpPr>
        <p:spPr/>
        <p:txBody>
          <a:bodyPr>
            <a:normAutofit fontScale="70000" lnSpcReduction="20000"/>
          </a:bodyPr>
          <a:lstStyle/>
          <a:p>
            <a:r>
              <a:rPr lang="en-US" dirty="0"/>
              <a:t>Volvo</a:t>
            </a:r>
          </a:p>
          <a:p>
            <a:pPr lvl="1"/>
            <a:r>
              <a:rPr lang="en-US" dirty="0"/>
              <a:t>24 hour response time during business hours</a:t>
            </a:r>
          </a:p>
          <a:p>
            <a:pPr lvl="1"/>
            <a:r>
              <a:rPr lang="en-US" dirty="0"/>
              <a:t>Email, </a:t>
            </a:r>
            <a:r>
              <a:rPr lang="en-US" dirty="0" err="1"/>
              <a:t>ebrochure</a:t>
            </a:r>
            <a:r>
              <a:rPr lang="en-US" dirty="0"/>
              <a:t>, email received, completed call, incoming call, or text recorded/completed in ProMax will stop the clock</a:t>
            </a:r>
          </a:p>
          <a:p>
            <a:r>
              <a:rPr lang="en-US" dirty="0"/>
              <a:t>Honda</a:t>
            </a:r>
          </a:p>
          <a:p>
            <a:pPr lvl="1"/>
            <a:r>
              <a:rPr lang="en-US" dirty="0"/>
              <a:t>2 hour response time using business hours</a:t>
            </a:r>
          </a:p>
          <a:p>
            <a:pPr lvl="1"/>
            <a:r>
              <a:rPr lang="en-US" dirty="0"/>
              <a:t>Email, </a:t>
            </a:r>
            <a:r>
              <a:rPr lang="en-US" dirty="0" err="1"/>
              <a:t>ebrochure</a:t>
            </a:r>
            <a:r>
              <a:rPr lang="en-US" dirty="0"/>
              <a:t>, email received, completed call, or incoming call recorded/completed in ProMax will stop the clock</a:t>
            </a:r>
          </a:p>
          <a:p>
            <a:r>
              <a:rPr lang="en-US" dirty="0"/>
              <a:t>Subaru</a:t>
            </a:r>
          </a:p>
          <a:p>
            <a:pPr lvl="1"/>
            <a:r>
              <a:rPr lang="en-US" dirty="0"/>
              <a:t>24 hour response time  during business hours</a:t>
            </a:r>
          </a:p>
          <a:p>
            <a:pPr lvl="1"/>
            <a:r>
              <a:rPr lang="en-US" dirty="0"/>
              <a:t>Email, </a:t>
            </a:r>
            <a:r>
              <a:rPr lang="en-US" dirty="0" err="1"/>
              <a:t>ebrochure</a:t>
            </a:r>
            <a:r>
              <a:rPr lang="en-US" dirty="0"/>
              <a:t>, email received, completed call, or incoming call recorded/completed in ProMax will stop the clock</a:t>
            </a:r>
          </a:p>
          <a:p>
            <a:r>
              <a:rPr lang="en-US" dirty="0"/>
              <a:t>Mazda</a:t>
            </a:r>
          </a:p>
          <a:p>
            <a:pPr lvl="1"/>
            <a:r>
              <a:rPr lang="en-US" dirty="0"/>
              <a:t>90% responded to within 1 hour using set business hours</a:t>
            </a:r>
          </a:p>
          <a:p>
            <a:pPr lvl="2"/>
            <a:r>
              <a:rPr lang="en-US" dirty="0"/>
              <a:t>M-F 9-6, Sat 10-6, Sundays and holidays are considered closed</a:t>
            </a:r>
          </a:p>
          <a:p>
            <a:pPr lvl="1"/>
            <a:r>
              <a:rPr lang="en-US" dirty="0"/>
              <a:t>Email, </a:t>
            </a:r>
            <a:r>
              <a:rPr lang="en-US" dirty="0" err="1"/>
              <a:t>ebrochure</a:t>
            </a:r>
            <a:r>
              <a:rPr lang="en-US" dirty="0"/>
              <a:t>, or a call completed in ProMax will stop the clock</a:t>
            </a:r>
          </a:p>
          <a:p>
            <a:r>
              <a:rPr lang="en-US" dirty="0"/>
              <a:t>GM</a:t>
            </a:r>
          </a:p>
          <a:p>
            <a:pPr lvl="1"/>
            <a:r>
              <a:rPr lang="en-US" dirty="0"/>
              <a:t>99% of leads within 5 hours, overall of 1 hour or less in real time</a:t>
            </a:r>
          </a:p>
          <a:p>
            <a:pPr lvl="1"/>
            <a:r>
              <a:rPr lang="en-US" dirty="0"/>
              <a:t>Email, </a:t>
            </a:r>
            <a:r>
              <a:rPr lang="en-US" dirty="0" err="1"/>
              <a:t>ebrochure</a:t>
            </a:r>
            <a:r>
              <a:rPr lang="en-US" dirty="0"/>
              <a:t>, email received, or completed call will stop the clock</a:t>
            </a:r>
          </a:p>
          <a:p>
            <a:r>
              <a:rPr lang="en-US" dirty="0"/>
              <a:t>Kia</a:t>
            </a:r>
          </a:p>
          <a:p>
            <a:pPr lvl="1"/>
            <a:r>
              <a:rPr lang="en-US" dirty="0"/>
              <a:t>Respond in an hour or less during business hours</a:t>
            </a:r>
          </a:p>
          <a:p>
            <a:pPr lvl="1"/>
            <a:r>
              <a:rPr lang="en-US" dirty="0" err="1"/>
              <a:t>Emial</a:t>
            </a:r>
            <a:r>
              <a:rPr lang="en-US" dirty="0"/>
              <a:t> sent, </a:t>
            </a:r>
            <a:r>
              <a:rPr lang="en-US" dirty="0" err="1"/>
              <a:t>ebrochure</a:t>
            </a:r>
            <a:r>
              <a:rPr lang="en-US" dirty="0"/>
              <a:t>, and completed calls will stop the clock</a:t>
            </a:r>
          </a:p>
          <a:p>
            <a:endParaRPr lang="en-US" dirty="0"/>
          </a:p>
        </p:txBody>
      </p:sp>
      <p:sp>
        <p:nvSpPr>
          <p:cNvPr id="4" name="Text Placeholder 3">
            <a:extLst>
              <a:ext uri="{FF2B5EF4-FFF2-40B4-BE49-F238E27FC236}">
                <a16:creationId xmlns:a16="http://schemas.microsoft.com/office/drawing/2014/main" id="{B8734EE5-469E-4B75-AE51-7FADD5DA0849}"/>
              </a:ext>
            </a:extLst>
          </p:cNvPr>
          <p:cNvSpPr>
            <a:spLocks noGrp="1"/>
          </p:cNvSpPr>
          <p:nvPr>
            <p:ph type="body" sz="half" idx="2"/>
          </p:nvPr>
        </p:nvSpPr>
        <p:spPr/>
        <p:txBody>
          <a:bodyPr/>
          <a:lstStyle/>
          <a:p>
            <a:r>
              <a:rPr lang="en-US" dirty="0"/>
              <a:t>OEM requirements for stopping the clock continued</a:t>
            </a:r>
          </a:p>
        </p:txBody>
      </p:sp>
    </p:spTree>
    <p:extLst>
      <p:ext uri="{BB962C8B-B14F-4D97-AF65-F5344CB8AC3E}">
        <p14:creationId xmlns:p14="http://schemas.microsoft.com/office/powerpoint/2010/main" val="362730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B5BA-DBEF-438C-A19C-6025E902B19E}"/>
              </a:ext>
            </a:extLst>
          </p:cNvPr>
          <p:cNvSpPr>
            <a:spLocks noGrp="1"/>
          </p:cNvSpPr>
          <p:nvPr>
            <p:ph type="title"/>
          </p:nvPr>
        </p:nvSpPr>
        <p:spPr/>
        <p:txBody>
          <a:bodyPr/>
          <a:lstStyle/>
          <a:p>
            <a:r>
              <a:rPr lang="en-US" dirty="0"/>
              <a:t>BDC After Hours</a:t>
            </a:r>
          </a:p>
        </p:txBody>
      </p:sp>
      <p:sp>
        <p:nvSpPr>
          <p:cNvPr id="3" name="Content Placeholder 2">
            <a:extLst>
              <a:ext uri="{FF2B5EF4-FFF2-40B4-BE49-F238E27FC236}">
                <a16:creationId xmlns:a16="http://schemas.microsoft.com/office/drawing/2014/main" id="{E2B477D9-33AC-4314-906C-0A6CEC59084B}"/>
              </a:ext>
            </a:extLst>
          </p:cNvPr>
          <p:cNvSpPr>
            <a:spLocks noGrp="1"/>
          </p:cNvSpPr>
          <p:nvPr>
            <p:ph idx="1"/>
          </p:nvPr>
        </p:nvSpPr>
        <p:spPr/>
        <p:txBody>
          <a:bodyPr/>
          <a:lstStyle/>
          <a:p>
            <a:r>
              <a:rPr lang="en-US" dirty="0"/>
              <a:t>Stops the clock for you on all leads that include an email address</a:t>
            </a:r>
          </a:p>
          <a:p>
            <a:r>
              <a:rPr lang="en-US" dirty="0"/>
              <a:t>Keeps you in compliance with the OEMs</a:t>
            </a:r>
          </a:p>
          <a:p>
            <a:r>
              <a:rPr lang="en-US" dirty="0"/>
              <a:t>Custom Email Templates that includes the ability for the customer to schedule their own appointment</a:t>
            </a:r>
          </a:p>
          <a:p>
            <a:r>
              <a:rPr lang="en-US" dirty="0"/>
              <a:t>Different Emails can be used for different lead sources</a:t>
            </a:r>
          </a:p>
          <a:p>
            <a:r>
              <a:rPr lang="en-US" dirty="0"/>
              <a:t>Email can be sent by a specific employee or through a round robin</a:t>
            </a:r>
          </a:p>
          <a:p>
            <a:r>
              <a:rPr lang="en-US" dirty="0"/>
              <a:t>Can be run 24/7 or only during certain hours</a:t>
            </a:r>
          </a:p>
          <a:p>
            <a:r>
              <a:rPr lang="en-US" dirty="0"/>
              <a:t>This is not CRM functionality – this is completed through our BDC as a service. The OEMs do not recognize auto responders as an activity to stop the clock.</a:t>
            </a:r>
          </a:p>
          <a:p>
            <a:r>
              <a:rPr lang="en-US" dirty="0"/>
              <a:t>Dealer can choose when the response goes out (anywhere from 3-16 minutes)</a:t>
            </a:r>
          </a:p>
        </p:txBody>
      </p:sp>
      <p:sp>
        <p:nvSpPr>
          <p:cNvPr id="4" name="Text Placeholder 3">
            <a:extLst>
              <a:ext uri="{FF2B5EF4-FFF2-40B4-BE49-F238E27FC236}">
                <a16:creationId xmlns:a16="http://schemas.microsoft.com/office/drawing/2014/main" id="{1C036EBD-F6DB-471F-96E2-C30262B1A2CC}"/>
              </a:ext>
            </a:extLst>
          </p:cNvPr>
          <p:cNvSpPr>
            <a:spLocks noGrp="1"/>
          </p:cNvSpPr>
          <p:nvPr>
            <p:ph type="body" sz="half" idx="2"/>
          </p:nvPr>
        </p:nvSpPr>
        <p:spPr/>
        <p:txBody>
          <a:bodyPr/>
          <a:lstStyle/>
          <a:p>
            <a:r>
              <a:rPr lang="en-US" dirty="0"/>
              <a:t>Benefits of using our solution</a:t>
            </a:r>
          </a:p>
        </p:txBody>
      </p:sp>
    </p:spTree>
    <p:extLst>
      <p:ext uri="{BB962C8B-B14F-4D97-AF65-F5344CB8AC3E}">
        <p14:creationId xmlns:p14="http://schemas.microsoft.com/office/powerpoint/2010/main" val="310970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3008234374"/>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1E71F6-860A-4704-B9B8-EAF2CF8A0F1B}"/>
              </a:ext>
            </a:extLst>
          </p:cNvPr>
          <p:cNvSpPr>
            <a:spLocks noGrp="1"/>
          </p:cNvSpPr>
          <p:nvPr>
            <p:ph type="title"/>
          </p:nvPr>
        </p:nvSpPr>
        <p:spPr>
          <a:xfrm>
            <a:off x="1063691" y="4049486"/>
            <a:ext cx="4825480" cy="1883228"/>
          </a:xfrm>
        </p:spPr>
        <p:txBody>
          <a:bodyPr vert="horz" lIns="91440" tIns="45720" rIns="91440" bIns="45720" rtlCol="0" anchor="ctr">
            <a:normAutofit/>
          </a:bodyPr>
          <a:lstStyle/>
          <a:p>
            <a:pPr algn="r"/>
            <a:r>
              <a:rPr lang="en-US" sz="4400"/>
              <a:t>BDC After Hours	</a:t>
            </a:r>
          </a:p>
        </p:txBody>
      </p:sp>
      <p:pic>
        <p:nvPicPr>
          <p:cNvPr id="6" name="Content Placeholder 5" descr="Calendar&#10;&#10;Description automatically generated with medium confidence">
            <a:extLst>
              <a:ext uri="{FF2B5EF4-FFF2-40B4-BE49-F238E27FC236}">
                <a16:creationId xmlns:a16="http://schemas.microsoft.com/office/drawing/2014/main" id="{61F82796-4343-4D49-B895-B8BE84ED4470}"/>
              </a:ext>
            </a:extLst>
          </p:cNvPr>
          <p:cNvPicPr>
            <a:picLocks noGrp="1" noChangeAspect="1"/>
          </p:cNvPicPr>
          <p:nvPr>
            <p:ph idx="1"/>
          </p:nvPr>
        </p:nvPicPr>
        <p:blipFill>
          <a:blip r:embed="rId2"/>
          <a:stretch>
            <a:fillRect/>
          </a:stretch>
        </p:blipFill>
        <p:spPr>
          <a:xfrm>
            <a:off x="1063691" y="1122836"/>
            <a:ext cx="4789994" cy="1748347"/>
          </a:xfrm>
          <a:prstGeom prst="rect">
            <a:avLst/>
          </a:prstGeom>
        </p:spPr>
      </p:pic>
      <p:pic>
        <p:nvPicPr>
          <p:cNvPr id="8" name="Picture 7" descr="Table&#10;&#10;Description automatically generated with medium confidence">
            <a:extLst>
              <a:ext uri="{FF2B5EF4-FFF2-40B4-BE49-F238E27FC236}">
                <a16:creationId xmlns:a16="http://schemas.microsoft.com/office/drawing/2014/main" id="{67B32139-152C-4C1E-9F5F-23DDA215A938}"/>
              </a:ext>
            </a:extLst>
          </p:cNvPr>
          <p:cNvPicPr>
            <a:picLocks noChangeAspect="1"/>
          </p:cNvPicPr>
          <p:nvPr/>
        </p:nvPicPr>
        <p:blipFill>
          <a:blip r:embed="rId3"/>
          <a:stretch>
            <a:fillRect/>
          </a:stretch>
        </p:blipFill>
        <p:spPr>
          <a:xfrm>
            <a:off x="6338316" y="679762"/>
            <a:ext cx="4789992" cy="2634494"/>
          </a:xfrm>
          <a:prstGeom prst="rect">
            <a:avLst/>
          </a:prstGeom>
        </p:spPr>
      </p:pic>
      <p:sp>
        <p:nvSpPr>
          <p:cNvPr id="4" name="Text Placeholder 3">
            <a:extLst>
              <a:ext uri="{FF2B5EF4-FFF2-40B4-BE49-F238E27FC236}">
                <a16:creationId xmlns:a16="http://schemas.microsoft.com/office/drawing/2014/main" id="{9AE3331C-6543-48B2-9CE1-E3F6A66A69C3}"/>
              </a:ext>
            </a:extLst>
          </p:cNvPr>
          <p:cNvSpPr>
            <a:spLocks noGrp="1"/>
          </p:cNvSpPr>
          <p:nvPr>
            <p:ph type="body" sz="half" idx="2"/>
          </p:nvPr>
        </p:nvSpPr>
        <p:spPr>
          <a:xfrm>
            <a:off x="6338316" y="4049485"/>
            <a:ext cx="4846151" cy="1883229"/>
          </a:xfrm>
        </p:spPr>
        <p:txBody>
          <a:bodyPr vert="horz" lIns="91440" tIns="45720" rIns="91440" bIns="45720" rtlCol="0" anchor="ctr">
            <a:normAutofit/>
          </a:bodyPr>
          <a:lstStyle/>
          <a:p>
            <a:pPr indent="-182880" algn="ctr">
              <a:lnSpc>
                <a:spcPct val="90000"/>
              </a:lnSpc>
              <a:buFont typeface="Wingdings 2" pitchFamily="18" charset="2"/>
              <a:buChar char=""/>
            </a:pPr>
            <a:r>
              <a:rPr lang="en-US" sz="1800" dirty="0"/>
              <a:t>What is my current contact time?</a:t>
            </a:r>
          </a:p>
          <a:p>
            <a:pPr indent="-182880" algn="ctr">
              <a:lnSpc>
                <a:spcPct val="90000"/>
              </a:lnSpc>
              <a:buFont typeface="Wingdings 2" pitchFamily="18" charset="2"/>
              <a:buChar char=""/>
            </a:pPr>
            <a:r>
              <a:rPr lang="en-US" sz="1800" dirty="0"/>
              <a:t>Internet &gt; Detail</a:t>
            </a:r>
          </a:p>
          <a:p>
            <a:pPr indent="-182880" algn="ctr">
              <a:lnSpc>
                <a:spcPct val="90000"/>
              </a:lnSpc>
              <a:buFont typeface="Wingdings 2" pitchFamily="18" charset="2"/>
              <a:buChar char=""/>
            </a:pPr>
            <a:r>
              <a:rPr lang="en-US" sz="1800" dirty="0"/>
              <a:t>&amp;</a:t>
            </a:r>
          </a:p>
          <a:p>
            <a:pPr indent="-182880" algn="ctr">
              <a:lnSpc>
                <a:spcPct val="90000"/>
              </a:lnSpc>
              <a:buFont typeface="Wingdings 2" pitchFamily="18" charset="2"/>
              <a:buChar char=""/>
            </a:pPr>
            <a:r>
              <a:rPr lang="en-US" sz="1800" dirty="0"/>
              <a:t>Internet &gt; Summary</a:t>
            </a:r>
          </a:p>
        </p:txBody>
      </p:sp>
    </p:spTree>
    <p:extLst>
      <p:ext uri="{BB962C8B-B14F-4D97-AF65-F5344CB8AC3E}">
        <p14:creationId xmlns:p14="http://schemas.microsoft.com/office/powerpoint/2010/main" val="422467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Store Traffic Report</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fontScale="92500"/>
          </a:bodyPr>
          <a:lstStyle/>
          <a:p>
            <a:r>
              <a:rPr lang="en-US" sz="2200" kern="1200" cap="none" spc="0" baseline="0" dirty="0">
                <a:solidFill>
                  <a:schemeClr val="accent1"/>
                </a:solidFill>
                <a:latin typeface="+mn-lt"/>
                <a:ea typeface="+mn-ea"/>
                <a:cs typeface="+mn-cs"/>
              </a:rPr>
              <a:t>This is our newest report in ProMax. It shows you an overview of all the traffic in your store with the ability to drill down any way you want to see or manipulate the data</a:t>
            </a:r>
          </a:p>
        </p:txBody>
      </p:sp>
    </p:spTree>
    <p:extLst>
      <p:ext uri="{BB962C8B-B14F-4D97-AF65-F5344CB8AC3E}">
        <p14:creationId xmlns:p14="http://schemas.microsoft.com/office/powerpoint/2010/main" val="209858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943F-7AEF-47B9-85A3-94F4E72F2761}"/>
              </a:ext>
            </a:extLst>
          </p:cNvPr>
          <p:cNvSpPr>
            <a:spLocks noGrp="1"/>
          </p:cNvSpPr>
          <p:nvPr>
            <p:ph type="title"/>
          </p:nvPr>
        </p:nvSpPr>
        <p:spPr/>
        <p:txBody>
          <a:bodyPr/>
          <a:lstStyle/>
          <a:p>
            <a:r>
              <a:rPr lang="en-US" dirty="0"/>
              <a:t>Store Traffic Report</a:t>
            </a:r>
          </a:p>
        </p:txBody>
      </p:sp>
      <p:pic>
        <p:nvPicPr>
          <p:cNvPr id="6" name="Content Placeholder 5">
            <a:extLst>
              <a:ext uri="{FF2B5EF4-FFF2-40B4-BE49-F238E27FC236}">
                <a16:creationId xmlns:a16="http://schemas.microsoft.com/office/drawing/2014/main" id="{B9D3CFB4-02E2-46E4-BB4C-2020906768EA}"/>
              </a:ext>
            </a:extLst>
          </p:cNvPr>
          <p:cNvPicPr>
            <a:picLocks noGrp="1" noChangeAspect="1"/>
          </p:cNvPicPr>
          <p:nvPr>
            <p:ph idx="1"/>
          </p:nvPr>
        </p:nvPicPr>
        <p:blipFill>
          <a:blip r:embed="rId2"/>
          <a:stretch>
            <a:fillRect/>
          </a:stretch>
        </p:blipFill>
        <p:spPr>
          <a:xfrm>
            <a:off x="3720846" y="767213"/>
            <a:ext cx="7315200" cy="1848854"/>
          </a:xfrm>
        </p:spPr>
      </p:pic>
      <p:sp>
        <p:nvSpPr>
          <p:cNvPr id="4" name="Text Placeholder 3">
            <a:extLst>
              <a:ext uri="{FF2B5EF4-FFF2-40B4-BE49-F238E27FC236}">
                <a16:creationId xmlns:a16="http://schemas.microsoft.com/office/drawing/2014/main" id="{334041DA-7B25-4EA9-BAD6-F1D82BA20CCD}"/>
              </a:ext>
            </a:extLst>
          </p:cNvPr>
          <p:cNvSpPr>
            <a:spLocks noGrp="1"/>
          </p:cNvSpPr>
          <p:nvPr>
            <p:ph type="body" sz="half" idx="2"/>
          </p:nvPr>
        </p:nvSpPr>
        <p:spPr/>
        <p:txBody>
          <a:bodyPr/>
          <a:lstStyle/>
          <a:p>
            <a:r>
              <a:rPr lang="en-US" dirty="0"/>
              <a:t>Reports &gt; </a:t>
            </a:r>
            <a:r>
              <a:rPr lang="en-US"/>
              <a:t>Store Traffic</a:t>
            </a:r>
          </a:p>
        </p:txBody>
      </p:sp>
      <p:pic>
        <p:nvPicPr>
          <p:cNvPr id="8" name="Picture 7">
            <a:extLst>
              <a:ext uri="{FF2B5EF4-FFF2-40B4-BE49-F238E27FC236}">
                <a16:creationId xmlns:a16="http://schemas.microsoft.com/office/drawing/2014/main" id="{2F16E858-50EF-4346-88B4-983E56CAF7D0}"/>
              </a:ext>
            </a:extLst>
          </p:cNvPr>
          <p:cNvPicPr>
            <a:picLocks noChangeAspect="1"/>
          </p:cNvPicPr>
          <p:nvPr/>
        </p:nvPicPr>
        <p:blipFill>
          <a:blip r:embed="rId3"/>
          <a:stretch>
            <a:fillRect/>
          </a:stretch>
        </p:blipFill>
        <p:spPr>
          <a:xfrm>
            <a:off x="4495799" y="2761488"/>
            <a:ext cx="6012611" cy="3429000"/>
          </a:xfrm>
          <a:prstGeom prst="rect">
            <a:avLst/>
          </a:prstGeom>
        </p:spPr>
      </p:pic>
    </p:spTree>
    <p:extLst>
      <p:ext uri="{BB962C8B-B14F-4D97-AF65-F5344CB8AC3E}">
        <p14:creationId xmlns:p14="http://schemas.microsoft.com/office/powerpoint/2010/main" val="11212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Deleted Customer Report</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dirty="0">
                <a:solidFill>
                  <a:schemeClr val="accent1"/>
                </a:solidFill>
              </a:rPr>
              <a:t>If you accidently delete a customer or delete some information during a merge on accident, this is how you can reinstate that person/missing information.</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79473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516" y="4212709"/>
            <a:ext cx="10764932"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45529C-6AF8-4F96-993C-1BC32FD2F658}"/>
              </a:ext>
            </a:extLst>
          </p:cNvPr>
          <p:cNvSpPr>
            <a:spLocks noGrp="1"/>
          </p:cNvSpPr>
          <p:nvPr>
            <p:ph type="title"/>
          </p:nvPr>
        </p:nvSpPr>
        <p:spPr>
          <a:xfrm>
            <a:off x="1030406" y="4386057"/>
            <a:ext cx="4067033" cy="1527244"/>
          </a:xfrm>
        </p:spPr>
        <p:txBody>
          <a:bodyPr vert="horz" lIns="91440" tIns="45720" rIns="91440" bIns="45720" rtlCol="0" anchor="ctr">
            <a:normAutofit/>
          </a:bodyPr>
          <a:lstStyle/>
          <a:p>
            <a:pPr algn="r"/>
            <a:r>
              <a:rPr lang="en-US" dirty="0"/>
              <a:t>Deleted Customer Report</a:t>
            </a:r>
          </a:p>
        </p:txBody>
      </p:sp>
      <p:sp>
        <p:nvSpPr>
          <p:cNvPr id="18" name="Rectangle 17">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76611D1E-4C18-49D1-94D4-D926792AD439}"/>
              </a:ext>
            </a:extLst>
          </p:cNvPr>
          <p:cNvPicPr>
            <a:picLocks noGrp="1" noChangeAspect="1"/>
          </p:cNvPicPr>
          <p:nvPr>
            <p:ph idx="1"/>
          </p:nvPr>
        </p:nvPicPr>
        <p:blipFill>
          <a:blip r:embed="rId2"/>
          <a:stretch>
            <a:fillRect/>
          </a:stretch>
        </p:blipFill>
        <p:spPr>
          <a:xfrm>
            <a:off x="864514" y="856533"/>
            <a:ext cx="10764933" cy="2987269"/>
          </a:xfrm>
          <a:prstGeom prst="rect">
            <a:avLst/>
          </a:prstGeom>
        </p:spPr>
      </p:pic>
      <p:sp>
        <p:nvSpPr>
          <p:cNvPr id="4" name="Text Placeholder 3">
            <a:extLst>
              <a:ext uri="{FF2B5EF4-FFF2-40B4-BE49-F238E27FC236}">
                <a16:creationId xmlns:a16="http://schemas.microsoft.com/office/drawing/2014/main" id="{C045F2D1-88C5-4CE7-B1C2-23F737153FC9}"/>
              </a:ext>
            </a:extLst>
          </p:cNvPr>
          <p:cNvSpPr>
            <a:spLocks noGrp="1"/>
          </p:cNvSpPr>
          <p:nvPr>
            <p:ph type="body" sz="half" idx="2"/>
          </p:nvPr>
        </p:nvSpPr>
        <p:spPr>
          <a:xfrm>
            <a:off x="5437390" y="4386720"/>
            <a:ext cx="5992610" cy="1526582"/>
          </a:xfrm>
        </p:spPr>
        <p:txBody>
          <a:bodyPr vert="horz" lIns="91440" tIns="45720" rIns="91440" bIns="45720" rtlCol="0" anchor="ctr">
            <a:normAutofit fontScale="92500"/>
          </a:bodyPr>
          <a:lstStyle/>
          <a:p>
            <a:pPr>
              <a:lnSpc>
                <a:spcPct val="90000"/>
              </a:lnSpc>
            </a:pPr>
            <a:r>
              <a:rPr lang="en-US" sz="1600" dirty="0"/>
              <a:t>Reports &gt; Deleted Customer Report &gt; Choose date range &gt;   Compile &gt;  Check box for the customer  &gt; hit restore checked customer</a:t>
            </a:r>
          </a:p>
          <a:p>
            <a:pPr>
              <a:lnSpc>
                <a:spcPct val="90000"/>
              </a:lnSpc>
            </a:pPr>
            <a:r>
              <a:rPr lang="en-US" sz="1600" dirty="0"/>
              <a:t>When you merge a customer, everything that you choose not to keep is put on to a record that is deleted. If you deleted a piece of information by mistake, it can be reinstated here as well as customers that were deleted through an automatic merge process or a manual mistake.</a:t>
            </a:r>
          </a:p>
        </p:txBody>
      </p:sp>
    </p:spTree>
    <p:extLst>
      <p:ext uri="{BB962C8B-B14F-4D97-AF65-F5344CB8AC3E}">
        <p14:creationId xmlns:p14="http://schemas.microsoft.com/office/powerpoint/2010/main" val="272678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054891"/>
          </a:xfrm>
        </p:spPr>
        <p:txBody>
          <a:bodyPr vert="horz" lIns="91440" tIns="45720" rIns="91440" bIns="45720" rtlCol="0" anchor="b">
            <a:normAutofit/>
          </a:bodyPr>
          <a:lstStyle/>
          <a:p>
            <a:r>
              <a:rPr lang="en-US" sz="5900" kern="1200" spc="-100" baseline="0" dirty="0">
                <a:solidFill>
                  <a:schemeClr val="tx2"/>
                </a:solidFill>
                <a:latin typeface="+mj-lt"/>
                <a:ea typeface="+mj-ea"/>
                <a:cs typeface="+mj-cs"/>
              </a:rPr>
              <a:t>Needed Vehicle Report</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452730"/>
            <a:ext cx="6714232" cy="1131916"/>
          </a:xfrm>
        </p:spPr>
        <p:txBody>
          <a:bodyPr vert="horz" lIns="91440" tIns="45720" rIns="91440" bIns="45720" rtlCol="0" anchor="t">
            <a:normAutofit fontScale="92500" lnSpcReduction="10000"/>
          </a:bodyPr>
          <a:lstStyle/>
          <a:p>
            <a:r>
              <a:rPr lang="en-US" dirty="0">
                <a:solidFill>
                  <a:schemeClr val="accent1"/>
                </a:solidFill>
              </a:rPr>
              <a:t>If you are regularly using the desired vehicle section of the Customer </a:t>
            </a:r>
            <a:r>
              <a:rPr lang="en-US" dirty="0" err="1">
                <a:solidFill>
                  <a:schemeClr val="accent1"/>
                </a:solidFill>
              </a:rPr>
              <a:t>Workscreen</a:t>
            </a:r>
            <a:r>
              <a:rPr lang="en-US" dirty="0">
                <a:solidFill>
                  <a:schemeClr val="accent1"/>
                </a:solidFill>
              </a:rPr>
              <a:t>, you can have a report automatically created for you about the vehicles that you already have a buyer for. </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24543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5569-EDBE-4F4B-B68B-B33062EF0833}"/>
              </a:ext>
            </a:extLst>
          </p:cNvPr>
          <p:cNvSpPr>
            <a:spLocks noGrp="1"/>
          </p:cNvSpPr>
          <p:nvPr>
            <p:ph type="title"/>
          </p:nvPr>
        </p:nvSpPr>
        <p:spPr/>
        <p:txBody>
          <a:bodyPr/>
          <a:lstStyle/>
          <a:p>
            <a:r>
              <a:rPr lang="en-US" sz="3200" dirty="0"/>
              <a:t>Needed Vehicle Report</a:t>
            </a:r>
            <a:br>
              <a:rPr lang="en-US" sz="3200" dirty="0"/>
            </a:br>
            <a:br>
              <a:rPr lang="en-US" dirty="0"/>
            </a:br>
            <a:r>
              <a:rPr lang="en-US" sz="1600" dirty="0"/>
              <a:t>Use the customer status of “Need Car  Locate” and fill out the vehicles the customer is interested in.</a:t>
            </a:r>
            <a:br>
              <a:rPr lang="en-US" sz="1600" dirty="0"/>
            </a:br>
            <a:br>
              <a:rPr lang="en-US" sz="1600" dirty="0"/>
            </a:br>
            <a:r>
              <a:rPr lang="en-US" sz="1600" dirty="0"/>
              <a:t>With this status, you  can trigger follow up for the customer, but also this will create a report for needed vehicles  that you can take to auction with you. It will also alert you in the trade in if there is a customer interested in the vehicle you are getting ready to take in on trade. </a:t>
            </a:r>
            <a:endParaRPr lang="en-US" dirty="0"/>
          </a:p>
        </p:txBody>
      </p:sp>
      <p:pic>
        <p:nvPicPr>
          <p:cNvPr id="5" name="Content Placeholder 4">
            <a:extLst>
              <a:ext uri="{FF2B5EF4-FFF2-40B4-BE49-F238E27FC236}">
                <a16:creationId xmlns:a16="http://schemas.microsoft.com/office/drawing/2014/main" id="{82FD6559-42D2-4887-A6B4-39ACF6945957}"/>
              </a:ext>
            </a:extLst>
          </p:cNvPr>
          <p:cNvPicPr>
            <a:picLocks noGrp="1" noChangeAspect="1"/>
          </p:cNvPicPr>
          <p:nvPr>
            <p:ph idx="1"/>
          </p:nvPr>
        </p:nvPicPr>
        <p:blipFill>
          <a:blip r:embed="rId2"/>
          <a:stretch>
            <a:fillRect/>
          </a:stretch>
        </p:blipFill>
        <p:spPr>
          <a:xfrm>
            <a:off x="3868738" y="1888134"/>
            <a:ext cx="7315200" cy="3072207"/>
          </a:xfrm>
          <a:prstGeom prst="rect">
            <a:avLst/>
          </a:prstGeom>
        </p:spPr>
      </p:pic>
    </p:spTree>
    <p:extLst>
      <p:ext uri="{BB962C8B-B14F-4D97-AF65-F5344CB8AC3E}">
        <p14:creationId xmlns:p14="http://schemas.microsoft.com/office/powerpoint/2010/main" val="330893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3F440-CDE5-42FA-8EEF-85F2EE37F48A}"/>
              </a:ext>
            </a:extLst>
          </p:cNvPr>
          <p:cNvPicPr>
            <a:picLocks noChangeAspect="1"/>
          </p:cNvPicPr>
          <p:nvPr/>
        </p:nvPicPr>
        <p:blipFill>
          <a:blip r:embed="rId2"/>
          <a:stretch>
            <a:fillRect/>
          </a:stretch>
        </p:blipFill>
        <p:spPr>
          <a:xfrm>
            <a:off x="493889" y="989556"/>
            <a:ext cx="11105212" cy="4496844"/>
          </a:xfrm>
          <a:prstGeom prst="rect">
            <a:avLst/>
          </a:prstGeom>
        </p:spPr>
      </p:pic>
    </p:spTree>
    <p:extLst>
      <p:ext uri="{BB962C8B-B14F-4D97-AF65-F5344CB8AC3E}">
        <p14:creationId xmlns:p14="http://schemas.microsoft.com/office/powerpoint/2010/main" val="307934247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302</TotalTime>
  <Words>1396</Words>
  <Application>Microsoft Office PowerPoint</Application>
  <PresentationFormat>Widescreen</PresentationFormat>
  <Paragraphs>121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Corbel</vt:lpstr>
      <vt:lpstr>Wingdings 2</vt:lpstr>
      <vt:lpstr>Frame</vt:lpstr>
      <vt:lpstr>PowerPoint Presentation</vt:lpstr>
      <vt:lpstr>Agenda</vt:lpstr>
      <vt:lpstr>Store Traffic Report</vt:lpstr>
      <vt:lpstr>Store Traffic Report</vt:lpstr>
      <vt:lpstr>Deleted Customer Report</vt:lpstr>
      <vt:lpstr>Deleted Customer Report</vt:lpstr>
      <vt:lpstr>Needed Vehicle Report</vt:lpstr>
      <vt:lpstr>Needed Vehicle Report  Use the customer status of “Need Car  Locate” and fill out the vehicles the customer is interested in.  With this status, you  can trigger follow up for the customer, but also this will create a report for needed vehicles  that you can take to auction with you. It will also alert you in the trade in if there is a customer interested in the vehicle you are getting ready to take in on trade. </vt:lpstr>
      <vt:lpstr>PowerPoint Presentation</vt:lpstr>
      <vt:lpstr>SMS History Report</vt:lpstr>
      <vt:lpstr>SMS History Report</vt:lpstr>
      <vt:lpstr>SMS History Report</vt:lpstr>
      <vt:lpstr>SMS History Report</vt:lpstr>
      <vt:lpstr>SMS History Report</vt:lpstr>
      <vt:lpstr>BDC After Hours</vt:lpstr>
      <vt:lpstr>BDC After Hours</vt:lpstr>
      <vt:lpstr>BDC After Hours</vt:lpstr>
      <vt:lpstr>BDC After Hours</vt:lpstr>
      <vt:lpstr>BDC After Hours</vt:lpstr>
      <vt:lpstr>BDC After Hours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1</cp:revision>
  <dcterms:created xsi:type="dcterms:W3CDTF">2021-03-18T21:55:13Z</dcterms:created>
  <dcterms:modified xsi:type="dcterms:W3CDTF">2021-04-07T18:14:39Z</dcterms:modified>
</cp:coreProperties>
</file>